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1" r:id="rId2"/>
    <p:sldMasterId id="2147483715" r:id="rId3"/>
  </p:sldMasterIdLst>
  <p:notesMasterIdLst>
    <p:notesMasterId r:id="rId21"/>
  </p:notesMasterIdLst>
  <p:handoutMasterIdLst>
    <p:handoutMasterId r:id="rId22"/>
  </p:handoutMasterIdLst>
  <p:sldIdLst>
    <p:sldId id="256" r:id="rId4"/>
    <p:sldId id="338" r:id="rId5"/>
    <p:sldId id="313" r:id="rId6"/>
    <p:sldId id="378" r:id="rId7"/>
    <p:sldId id="379" r:id="rId8"/>
    <p:sldId id="377" r:id="rId9"/>
    <p:sldId id="380" r:id="rId10"/>
    <p:sldId id="375" r:id="rId11"/>
    <p:sldId id="363" r:id="rId12"/>
    <p:sldId id="382" r:id="rId13"/>
    <p:sldId id="385" r:id="rId14"/>
    <p:sldId id="386" r:id="rId15"/>
    <p:sldId id="383" r:id="rId16"/>
    <p:sldId id="384" r:id="rId17"/>
    <p:sldId id="387" r:id="rId18"/>
    <p:sldId id="388" r:id="rId19"/>
    <p:sldId id="366" r:id="rId20"/>
  </p:sldIdLst>
  <p:sldSz cx="9145588" cy="5145088"/>
  <p:notesSz cx="6858000" cy="9144000"/>
  <p:custDataLst>
    <p:tags r:id="rId23"/>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586"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F2E15"/>
    <a:srgbClr val="92D050"/>
    <a:srgbClr val="F4F4F4"/>
    <a:srgbClr val="FFFFFF"/>
    <a:srgbClr val="0070C0"/>
    <a:srgbClr val="7030A0"/>
    <a:srgbClr val="CC00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5" autoAdjust="0"/>
    <p:restoredTop sz="93810" autoAdjust="0"/>
  </p:normalViewPr>
  <p:slideViewPr>
    <p:cSldViewPr snapToGrid="0" showGuides="1">
      <p:cViewPr>
        <p:scale>
          <a:sx n="135" d="100"/>
          <a:sy n="135" d="100"/>
        </p:scale>
        <p:origin x="1424" y="568"/>
      </p:cViewPr>
      <p:guideLst>
        <p:guide orient="horz" pos="2160"/>
        <p:guide pos="3840"/>
        <p:guide orient="horz" pos="1586"/>
        <p:guide pos="2880"/>
      </p:guideLst>
    </p:cSldViewPr>
  </p:slideViewPr>
  <p:notesTextViewPr>
    <p:cViewPr>
      <p:scale>
        <a:sx n="1" d="1"/>
        <a:sy n="1" d="1"/>
      </p:scale>
      <p:origin x="0" y="0"/>
    </p:cViewPr>
  </p:notesTextViewPr>
  <p:sorterViewPr>
    <p:cViewPr>
      <p:scale>
        <a:sx n="100" d="100"/>
        <a:sy n="100" d="100"/>
      </p:scale>
      <p:origin x="0" y="36"/>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 qsCatId="simple" csTypeId="urn:microsoft.com/office/officeart/2005/8/colors/accent1_2#4" csCatId="accent1" phldr="1"/>
      <dgm:spPr/>
      <dgm:t>
        <a:bodyPr/>
        <a:lstStyle/>
        <a:p>
          <a:endParaRPr lang="en-US"/>
        </a:p>
      </dgm:t>
    </dgm:pt>
    <dgm:pt modelId="{F4DCAFF9-3CD8-4192-92EC-2050EBC96D81}">
      <dgm:prSet phldrT="[Text]"/>
      <dgm:spPr>
        <a:noFill/>
      </dgm:spPr>
      <dgm:t>
        <a:bodyPr/>
        <a:lstStyle/>
        <a:p>
          <a:endParaRPr lang="en-US">
            <a:latin typeface="+mn-lt"/>
            <a:ea typeface="+mn-ea"/>
            <a:cs typeface="+mn-ea"/>
            <a:sym typeface="+mn-lt"/>
          </a:endParaRPr>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3731" custLinFactNeighborX="-19490" custLinFactNeighborY="-5108"/>
      <dgm:spPr>
        <a:blipFill>
          <a:blip xmlns:r="http://schemas.openxmlformats.org/officeDocument/2006/relationships" r:embed="rId1"/>
          <a:srcRect/>
          <a:stretch>
            <a:fillRect t="-65000" b="-65000"/>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CAB79ED3-67C3-4196-B7E0-4C69332A12FD}" type="presOf" srcId="{F4DCAFF9-3CD8-4192-92EC-2050EBC96D81}" destId="{7AC81859-B11C-4EE9-8379-B9AF70890D88}" srcOrd="0" destOrd="0" presId="urn:microsoft.com/office/officeart/2008/layout/BendingPictureSemiTransparentText"/>
    <dgm:cxn modelId="{FBE79BE4-6856-47D0-ABE7-446A9BA4E3D3}" type="presOf" srcId="{B3E39A80-D6B7-4E26-B22E-327D37299CB1}" destId="{BDA71D6A-C3D1-411E-9EAC-6386FFEE52C2}" srcOrd="0" destOrd="0" presId="urn:microsoft.com/office/officeart/2008/layout/BendingPictureSemiTransparentText"/>
    <dgm:cxn modelId="{767F326C-F5F4-4567-B777-73701A5EB325}" type="presParOf" srcId="{BDA71D6A-C3D1-411E-9EAC-6386FFEE52C2}" destId="{0B2273E3-B9E3-4A02-93CF-275511BE0699}" srcOrd="0" destOrd="0" presId="urn:microsoft.com/office/officeart/2008/layout/BendingPictureSemiTransparentText"/>
    <dgm:cxn modelId="{AD3F4188-4C22-4FD9-8111-4275FE9C0DFE}" type="presParOf" srcId="{0B2273E3-B9E3-4A02-93CF-275511BE0699}" destId="{367DAC4B-08E7-4BA7-A970-D0115453FB5A}" srcOrd="0" destOrd="0" presId="urn:microsoft.com/office/officeart/2008/layout/BendingPictureSemiTransparentText"/>
    <dgm:cxn modelId="{4F861503-0D37-4445-8D1D-47B4B8604419}"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6559507" cy="3433848"/>
        </a:xfrm>
        <a:prstGeom prst="rect">
          <a:avLst/>
        </a:prstGeom>
        <a:blipFill>
          <a:blip xmlns:r="http://schemas.openxmlformats.org/officeDocument/2006/relationships" r:embed="rId1"/>
          <a:srcRect/>
          <a:stretch>
            <a:fillRect t="-65000" b="-65000"/>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bwMode="white">
        <a:xfrm>
          <a:off x="1279386" y="2405372"/>
          <a:ext cx="4006270" cy="82412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09220" tIns="109220" rIns="109220" bIns="109220" numCol="1" spcCol="1270" anchor="ctr" anchorCtr="0">
          <a:noAutofit/>
        </a:bodyPr>
        <a:lstStyle/>
        <a:p>
          <a:pPr marL="0" lvl="0" indent="0" algn="ctr" defTabSz="1911350">
            <a:lnSpc>
              <a:spcPct val="90000"/>
            </a:lnSpc>
            <a:spcBef>
              <a:spcPct val="0"/>
            </a:spcBef>
            <a:spcAft>
              <a:spcPct val="35000"/>
            </a:spcAft>
            <a:buNone/>
          </a:pPr>
          <a:endParaRPr lang="en-US" sz="4300" kern="1200">
            <a:latin typeface="+mn-lt"/>
            <a:ea typeface="+mn-ea"/>
            <a:cs typeface="+mn-ea"/>
            <a:sym typeface="+mn-lt"/>
          </a:endParaRPr>
        </a:p>
      </dsp:txBody>
      <dsp:txXfrm>
        <a:off x="1279386" y="2405372"/>
        <a:ext cx="4006270" cy="82412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FE841E-6FA6-49F7-A395-BC1FD6B4EF35}" type="datetimeFigureOut">
              <a:rPr lang="en-US" smtClean="0"/>
              <a:t>2/12/24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32A492-FC83-4E37-9600-AA040E422EE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919B9-FCB4-4BF6-BF66-9BFB52FA27DE}" type="datetimeFigureOut">
              <a:rPr lang="zh-CN" altLang="en-US" smtClean="0"/>
              <a:t>2024/2/12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949C9-BCC5-4E68-A275-21E7D2B8CDAE}"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935" algn="l" defTabSz="685800" rtl="0" eaLnBrk="1" latinLnBrk="0" hangingPunct="1">
      <a:defRPr sz="900" kern="1200">
        <a:solidFill>
          <a:schemeClr val="tx1"/>
        </a:solidFill>
        <a:latin typeface="+mn-lt"/>
        <a:ea typeface="+mn-ea"/>
        <a:cs typeface="+mn-cs"/>
      </a:defRPr>
    </a:lvl8pPr>
    <a:lvl9pPr marL="274383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3988"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2388"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FB51AD8-63C4-1443-A550-FC1FAF6482DA}" type="datetime1">
              <a:rPr lang="zh-CN" altLang="en-US" smtClean="0"/>
              <a:t>2024/2/12</a:t>
            </a:fld>
            <a:endParaRPr lang="zh-CN" altLang="en-US"/>
          </a:p>
        </p:txBody>
      </p:sp>
      <p:sp>
        <p:nvSpPr>
          <p:cNvPr id="5" name="页脚占位符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0D2B7F0-7388-8F4D-8C4D-64B7B0FB0A61}"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8C406D4-BEEE-6941-8959-5842FD93BE2E}"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789FEB-88CB-634C-9858-0E6B7FFB9E94}"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68D670-8D9A-F541-9A91-9ADB5EB82C05}"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5B3734-A4E8-A84E-B25C-F8E8319ED1AE}"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0591615-83FB-A94A-9EE4-2762D40787A9}"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1B22FD5-9D8D-B347-92E0-0E540FBC6A05}"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B07AB7-940B-DD4E-B940-9BC895BDD2C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3F49C69-5549-D845-B784-6178E020C9E3}"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10D1661-8ED7-784E-9F33-F9A4F9C9F3F9}"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E375B3C-99A7-0047-A7B7-DB5D09203E65}" type="datetime1">
              <a:rPr lang="zh-CN" altLang="en-US" smtClean="0"/>
              <a:t>2024/2/12</a:t>
            </a:fld>
            <a:endParaRPr lang="zh-CN" altLang="en-US"/>
          </a:p>
        </p:txBody>
      </p:sp>
      <p:sp>
        <p:nvSpPr>
          <p:cNvPr id="5" name="页脚占位符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C5838C7-95E5-F44D-AEDE-630290625FF3}"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A92AB7-AF7D-A043-94F7-A71B61F2FD00}"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015E4D5-8E17-774A-A05F-6CB5C7D0F991}"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323D26-D732-B944-B149-236644EFCD7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6879B5-C133-DB4D-8095-BE03A58114CF}"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BF1F5B2-75C1-D448-9305-304F3804A50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0A1447-EC8F-C949-80E8-DC2656E3BFD0}"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DBACFEC-E453-3E44-BB32-94D681817CE9}"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A04CB60-4BF5-7A47-96A0-33CF84BB6E0E}"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560FB45-858A-D64C-9DD0-2D73CC83FB60}"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3987"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3987"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F068066-05DA-AE4E-8627-122190F93B9F}" type="datetime1">
              <a:rPr lang="zh-CN" altLang="en-US" smtClean="0"/>
              <a:t>2024/2/12</a:t>
            </a:fld>
            <a:endParaRPr lang="zh-CN" altLang="en-US"/>
          </a:p>
        </p:txBody>
      </p:sp>
      <p:sp>
        <p:nvSpPr>
          <p:cNvPr id="5" name="页脚占位符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8364BC-BC1C-9F46-88BA-D3864912508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02C778B-0FBC-5846-A04D-AA1AD71E2593}"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31E537-964A-9C44-8929-FDEF314B879B}"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EF995A-F282-924D-B7F6-7F5978C717F4}"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251BD-5DD8-D849-89D6-A8D5BA4FEAE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F7D993-E78E-154B-92B7-BAC7E927D21B}"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82DCE5-93D0-894A-A1D0-2382C9A5EEF5}"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BC3C9F-6350-F449-90E8-AD6362AC58B1}"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2E8540C-56CE-5543-A714-8F07186D1581}"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469DD2-B3C6-6444-A8D4-441EF0640FD1}"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40188"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105531-C030-7241-BA00-368B90AE341D}" type="datetime1">
              <a:rPr lang="zh-CN" altLang="en-US" smtClean="0"/>
              <a:t>2024/2/12</a:t>
            </a:fld>
            <a:endParaRPr lang="zh-CN" altLang="en-US"/>
          </a:p>
        </p:txBody>
      </p:sp>
      <p:sp>
        <p:nvSpPr>
          <p:cNvPr id="6" name="页脚占位符 5"/>
          <p:cNvSpPr>
            <a:spLocks noGrp="1"/>
          </p:cNvSpPr>
          <p:nvPr>
            <p:ph type="ftr" sz="quarter" idx="11"/>
          </p:nvPr>
        </p:nvSpPr>
        <p:spPr/>
        <p:txBody>
          <a:bodyPr/>
          <a:lstStyle/>
          <a:p>
            <a:r>
              <a:rPr lang="en-US" altLang="zh-CN" dirty="0"/>
              <a:t>Confucius Institue of Comenius University</a:t>
            </a:r>
            <a:endParaRPr lang="zh-CN" altLang="en-US" dirty="0"/>
          </a:p>
        </p:txBody>
      </p:sp>
      <p:sp>
        <p:nvSpPr>
          <p:cNvPr id="7" name="灯片编号占位符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B177CC-BE97-7B49-A5C9-908F6E9CBA66}"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75237E1-5889-8341-A652-1117C3EFE76C}"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9C4630-EF25-0347-BA01-279A7E9B82D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1241C68-DC90-5443-9291-B8B96BC7B30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76CB4C-CE3B-8545-AF9E-7449280E19C3}"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F4D4B1B-4A93-1942-9A19-BD350E9AE9A4}"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EB60043-351F-3A4A-AFD4-36F572F6D663}"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DC8080-F8F3-B842-9CBF-FD6BF1B7E5DA}"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374BFEA-2F19-1543-8E11-E705EEDC8C70}"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602839A-509A-A246-8425-C1D089433B9C}"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98F25EE-D1E0-FC40-9678-553B8239E20C}"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3B852E7-71AE-1C45-849E-411A2353B64E}"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44E80CA-00AB-A34A-8A4B-09098463D766}"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3CA37D-57BC-AF4F-9F6E-D38D303E1FD7}"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41A1A09-B59D-9848-BA14-B0D5171F49D6}"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4021E9E-5898-F444-AA38-14BA7933B805}"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4604EB-ED8B-794E-9C4B-B500AD6AF5A6}"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B04EA2-41AE-2145-8C6D-03D6EF5DE9E6}"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10AA49-A4A8-E845-8E5E-D9C8DDEFDD0E}" type="datetime1">
              <a:rPr lang="zh-CN" altLang="en-US" smtClean="0"/>
              <a:t>2024/2/12</a:t>
            </a:fld>
            <a:endParaRPr lang="zh-CN" altLang="en-US"/>
          </a:p>
        </p:txBody>
      </p:sp>
      <p:sp>
        <p:nvSpPr>
          <p:cNvPr id="4" name="页脚占位符 3"/>
          <p:cNvSpPr>
            <a:spLocks noGrp="1"/>
          </p:cNvSpPr>
          <p:nvPr>
            <p:ph type="ftr" sz="quarter" idx="11"/>
          </p:nvPr>
        </p:nvSpPr>
        <p:spPr/>
        <p:txBody>
          <a:bodyPr/>
          <a:lstStyle/>
          <a:p>
            <a:r>
              <a:rPr lang="en-US" altLang="zh-CN" dirty="0"/>
              <a:t>Confucius Institue of Comenius University</a:t>
            </a:r>
            <a:endParaRPr lang="zh-CN" altLang="en-US" dirty="0"/>
          </a:p>
        </p:txBody>
      </p:sp>
      <p:sp>
        <p:nvSpPr>
          <p:cNvPr id="5" name="灯片编号占位符 4"/>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68206F-EF58-A14C-8005-5CD94C10653F}" type="datetime1">
              <a:rPr lang="zh-CN" altLang="en-US" smtClean="0"/>
              <a:t>2024/2/12</a:t>
            </a:fld>
            <a:endParaRPr lang="zh-CN" altLang="en-US"/>
          </a:p>
        </p:txBody>
      </p:sp>
      <p:sp>
        <p:nvSpPr>
          <p:cNvPr id="3" name="页脚占位符 2"/>
          <p:cNvSpPr>
            <a:spLocks noGrp="1"/>
          </p:cNvSpPr>
          <p:nvPr>
            <p:ph type="ftr" sz="quarter" idx="11"/>
          </p:nvPr>
        </p:nvSpPr>
        <p:spPr/>
        <p:txBody>
          <a:bodyPr/>
          <a:lstStyle/>
          <a:p>
            <a:r>
              <a:rPr lang="en-US" altLang="zh-CN" dirty="0"/>
              <a:t>Confucius Institue of Comenius University</a:t>
            </a:r>
            <a:endParaRPr lang="zh-CN" altLang="en-US" dirty="0"/>
          </a:p>
        </p:txBody>
      </p:sp>
      <p:sp>
        <p:nvSpPr>
          <p:cNvPr id="4" name="灯片编号占位符 3"/>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3338"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5754B9-8F7C-8A4E-959F-AC631B57B266}" type="datetime1">
              <a:rPr lang="zh-CN" altLang="en-US" smtClean="0"/>
              <a:t>2024/2/12</a:t>
            </a:fld>
            <a:endParaRPr lang="zh-CN" altLang="en-US"/>
          </a:p>
        </p:txBody>
      </p:sp>
      <p:sp>
        <p:nvSpPr>
          <p:cNvPr id="6" name="页脚占位符 5"/>
          <p:cNvSpPr>
            <a:spLocks noGrp="1"/>
          </p:cNvSpPr>
          <p:nvPr>
            <p:ph type="ftr" sz="quarter" idx="11"/>
          </p:nvPr>
        </p:nvSpPr>
        <p:spPr/>
        <p:txBody>
          <a:bodyPr/>
          <a:lstStyle/>
          <a:p>
            <a:r>
              <a:rPr lang="en-US" altLang="zh-CN" dirty="0"/>
              <a:t>Confucius Institue of Comenius University</a:t>
            </a:r>
            <a:endParaRPr lang="zh-CN" altLang="en-US" dirty="0"/>
          </a:p>
        </p:txBody>
      </p:sp>
      <p:sp>
        <p:nvSpPr>
          <p:cNvPr id="7" name="灯片编号占位符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E6E296-DF7D-BE44-89FD-6796E0F16842}"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7987"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7987"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AD1480-2A57-D047-94F1-F07D7980E474}" type="datetime1">
              <a:rPr lang="zh-CN" altLang="en-US" smtClean="0"/>
              <a:t>2024/2/12</a:t>
            </a:fld>
            <a:endParaRPr lang="zh-CN" altLang="en-US"/>
          </a:p>
        </p:txBody>
      </p:sp>
      <p:sp>
        <p:nvSpPr>
          <p:cNvPr id="6" name="页脚占位符 5"/>
          <p:cNvSpPr>
            <a:spLocks noGrp="1"/>
          </p:cNvSpPr>
          <p:nvPr>
            <p:ph type="ftr" sz="quarter" idx="11"/>
          </p:nvPr>
        </p:nvSpPr>
        <p:spPr/>
        <p:txBody>
          <a:bodyPr/>
          <a:lstStyle/>
          <a:p>
            <a:r>
              <a:rPr lang="en-US" altLang="zh-CN" dirty="0"/>
              <a:t>Confucius Institue of Comenius University</a:t>
            </a:r>
            <a:endParaRPr lang="zh-CN" altLang="en-US" dirty="0"/>
          </a:p>
        </p:txBody>
      </p:sp>
      <p:sp>
        <p:nvSpPr>
          <p:cNvPr id="7" name="灯片编号占位符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D7188-64B9-A14E-96FB-650B164E8258}" type="datetime1">
              <a:rPr lang="zh-CN" altLang="en-US" smtClean="0"/>
              <a:t>2024/2/12</a:t>
            </a:fld>
            <a:endParaRPr lang="zh-CN" altLang="en-US"/>
          </a:p>
        </p:txBody>
      </p:sp>
      <p:sp>
        <p:nvSpPr>
          <p:cNvPr id="5" name="页脚占位符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6375"/>
            <a:ext cx="20574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21388"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B686C2-3D8F-9D46-B8EE-77CDAEE297CD}" type="datetime1">
              <a:rPr lang="zh-CN" altLang="en-US" smtClean="0"/>
              <a:t>2024/2/12</a:t>
            </a:fld>
            <a:endParaRPr lang="zh-CN" altLang="en-US"/>
          </a:p>
        </p:txBody>
      </p:sp>
      <p:sp>
        <p:nvSpPr>
          <p:cNvPr id="5" name="页脚占位符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042"/>
            <a:ext cx="8231029"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80" y="1200521"/>
            <a:ext cx="8231029"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3928"/>
          </a:xfrm>
          <a:prstGeom prst="rect">
            <a:avLst/>
          </a:prstGeom>
        </p:spPr>
        <p:txBody>
          <a:bodyPr/>
          <a:lstStyle/>
          <a:p>
            <a:pPr defTabSz="914400"/>
            <a:fld id="{3DB0B453-1835-C44E-8E97-5F3FF510BA43}" type="datetime1">
              <a:rPr lang="zh-CN" altLang="en-US" sz="1800" smtClean="0">
                <a:solidFill>
                  <a:prstClr val="black"/>
                </a:solidFill>
              </a:rPr>
              <a:t>2024/2/12</a:t>
            </a:fld>
            <a:endParaRPr lang="zh-CN" altLang="en-US" sz="1800">
              <a:solidFill>
                <a:prstClr val="black"/>
              </a:solidFill>
            </a:endParaRPr>
          </a:p>
        </p:txBody>
      </p:sp>
      <p:sp>
        <p:nvSpPr>
          <p:cNvPr id="5" name="页脚占位符 4"/>
          <p:cNvSpPr>
            <a:spLocks noGrp="1"/>
          </p:cNvSpPr>
          <p:nvPr>
            <p:ph type="ftr" sz="quarter" idx="11"/>
          </p:nvPr>
        </p:nvSpPr>
        <p:spPr>
          <a:xfrm>
            <a:off x="3124743" y="4768735"/>
            <a:ext cx="2896103" cy="273928"/>
          </a:xfrm>
          <a:prstGeom prst="rect">
            <a:avLst/>
          </a:prstGeom>
        </p:spPr>
        <p:txBody>
          <a:bodyPr/>
          <a:lstStyle/>
          <a:p>
            <a:pPr defTabSz="914400"/>
            <a:r>
              <a:rPr lang="en-US" altLang="zh-CN" sz="1800" dirty="0">
                <a:solidFill>
                  <a:prstClr val="black"/>
                </a:solidFill>
              </a:rPr>
              <a:t>Confucius Institue of Comenius University</a:t>
            </a:r>
            <a:endParaRPr lang="zh-CN" altLang="en-US" sz="1800" dirty="0">
              <a:solidFill>
                <a:prstClr val="black"/>
              </a:solidFill>
            </a:endParaRPr>
          </a:p>
        </p:txBody>
      </p:sp>
      <p:sp>
        <p:nvSpPr>
          <p:cNvPr id="6" name="灯片编号占位符 5"/>
          <p:cNvSpPr>
            <a:spLocks noGrp="1"/>
          </p:cNvSpPr>
          <p:nvPr>
            <p:ph type="sldNum" sz="quarter" idx="12"/>
          </p:nvPr>
        </p:nvSpPr>
        <p:spPr>
          <a:xfrm>
            <a:off x="6554338" y="4768735"/>
            <a:ext cx="2133971" cy="273928"/>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551" y="206042"/>
            <a:ext cx="2057757"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80" y="206042"/>
            <a:ext cx="6020845"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3928"/>
          </a:xfrm>
          <a:prstGeom prst="rect">
            <a:avLst/>
          </a:prstGeom>
        </p:spPr>
        <p:txBody>
          <a:bodyPr/>
          <a:lstStyle/>
          <a:p>
            <a:pPr defTabSz="914400"/>
            <a:fld id="{F9A77186-9619-354D-ABBA-291EDF8AAF7F}" type="datetime1">
              <a:rPr lang="zh-CN" altLang="en-US" sz="1800" smtClean="0">
                <a:solidFill>
                  <a:prstClr val="black"/>
                </a:solidFill>
              </a:rPr>
              <a:t>2024/2/12</a:t>
            </a:fld>
            <a:endParaRPr lang="zh-CN" altLang="en-US" sz="1800">
              <a:solidFill>
                <a:prstClr val="black"/>
              </a:solidFill>
            </a:endParaRPr>
          </a:p>
        </p:txBody>
      </p:sp>
      <p:sp>
        <p:nvSpPr>
          <p:cNvPr id="5" name="页脚占位符 4"/>
          <p:cNvSpPr>
            <a:spLocks noGrp="1"/>
          </p:cNvSpPr>
          <p:nvPr>
            <p:ph type="ftr" sz="quarter" idx="11"/>
          </p:nvPr>
        </p:nvSpPr>
        <p:spPr>
          <a:xfrm>
            <a:off x="3124743" y="4768735"/>
            <a:ext cx="2896103" cy="273928"/>
          </a:xfrm>
          <a:prstGeom prst="rect">
            <a:avLst/>
          </a:prstGeom>
        </p:spPr>
        <p:txBody>
          <a:bodyPr/>
          <a:lstStyle/>
          <a:p>
            <a:pPr defTabSz="914400"/>
            <a:r>
              <a:rPr lang="en-US" altLang="zh-CN" sz="1800" dirty="0">
                <a:solidFill>
                  <a:prstClr val="black"/>
                </a:solidFill>
              </a:rPr>
              <a:t>Confucius Institue of Comenius University</a:t>
            </a:r>
            <a:endParaRPr lang="zh-CN" altLang="en-US" sz="1800" dirty="0">
              <a:solidFill>
                <a:prstClr val="black"/>
              </a:solidFill>
            </a:endParaRPr>
          </a:p>
        </p:txBody>
      </p:sp>
      <p:sp>
        <p:nvSpPr>
          <p:cNvPr id="6" name="灯片编号占位符 5"/>
          <p:cNvSpPr>
            <a:spLocks noGrp="1"/>
          </p:cNvSpPr>
          <p:nvPr>
            <p:ph type="sldNum" sz="quarter" idx="12"/>
          </p:nvPr>
        </p:nvSpPr>
        <p:spPr>
          <a:xfrm>
            <a:off x="6554338" y="4768735"/>
            <a:ext cx="2133971" cy="273928"/>
          </a:xfrm>
          <a:prstGeom prst="rect">
            <a:avLst/>
          </a:prstGeom>
        </p:spPr>
        <p:txBody>
          <a:bodyPr/>
          <a:lstStyle/>
          <a:p>
            <a:pPr defTabSz="914400"/>
            <a:fld id="{55ECCFAA-F4FB-487C-9F1E-C8836D0C3DC9}" type="slidenum">
              <a:rPr lang="zh-CN" altLang="en-US" sz="1800" smtClean="0">
                <a:solidFill>
                  <a:prstClr val="black"/>
                </a:solidFill>
              </a:rPr>
              <a:t>‹#›</a:t>
            </a:fld>
            <a:endParaRPr lang="zh-CN" altLang="en-US" sz="1800">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199" y="842032"/>
            <a:ext cx="6859191"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199" y="2702363"/>
            <a:ext cx="6859191"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6A75DBE-0877-4C46-AF28-FCF4455C1FDB}" type="datetime1">
              <a:rPr lang="zh-CN" altLang="en-US" smtClean="0"/>
              <a:t>2024/2/12</a:t>
            </a:fld>
            <a:endParaRPr lang="zh-CN" altLang="en-US"/>
          </a:p>
        </p:txBody>
      </p:sp>
      <p:sp>
        <p:nvSpPr>
          <p:cNvPr id="5" name="Footer Placeholder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Slide Number Placeholder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56AFCA-0867-7C4E-987E-7AF5467FE1FE}" type="datetime1">
              <a:rPr lang="zh-CN" altLang="en-US" smtClean="0"/>
              <a:t>2024/2/12</a:t>
            </a:fld>
            <a:endParaRPr lang="zh-CN" altLang="en-US"/>
          </a:p>
        </p:txBody>
      </p:sp>
      <p:sp>
        <p:nvSpPr>
          <p:cNvPr id="5" name="Footer Placeholder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Slide Number Placeholder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996" y="1282700"/>
            <a:ext cx="788807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996" y="3443160"/>
            <a:ext cx="788807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D951E83-C871-BD48-9481-41FA765AD670}" type="datetime1">
              <a:rPr lang="zh-CN" altLang="en-US" smtClean="0"/>
              <a:t>2024/2/12</a:t>
            </a:fld>
            <a:endParaRPr lang="zh-CN" altLang="en-US"/>
          </a:p>
        </p:txBody>
      </p:sp>
      <p:sp>
        <p:nvSpPr>
          <p:cNvPr id="5" name="Footer Placeholder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Slide Number Placeholder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759" y="1369642"/>
            <a:ext cx="3886875" cy="326451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954" y="1369642"/>
            <a:ext cx="3886875" cy="326451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D064987-A15F-914E-B530-951FF141984C}" type="datetime1">
              <a:rPr lang="zh-CN" altLang="en-US" smtClean="0"/>
              <a:t>2024/2/12</a:t>
            </a:fld>
            <a:endParaRPr lang="zh-CN" altLang="en-US"/>
          </a:p>
        </p:txBody>
      </p:sp>
      <p:sp>
        <p:nvSpPr>
          <p:cNvPr id="6" name="Footer Placeholder 5"/>
          <p:cNvSpPr>
            <a:spLocks noGrp="1"/>
          </p:cNvSpPr>
          <p:nvPr>
            <p:ph type="ftr" sz="quarter" idx="11"/>
          </p:nvPr>
        </p:nvSpPr>
        <p:spPr/>
        <p:txBody>
          <a:bodyPr/>
          <a:lstStyle/>
          <a:p>
            <a:r>
              <a:rPr lang="en-US" altLang="zh-CN" dirty="0"/>
              <a:t>Confucius Institue of Comenius University</a:t>
            </a:r>
            <a:endParaRPr lang="zh-CN" altLang="en-US" dirty="0"/>
          </a:p>
        </p:txBody>
      </p:sp>
      <p:sp>
        <p:nvSpPr>
          <p:cNvPr id="7" name="Slide Number Placeholder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E33670-8F43-604D-B356-0F27F56211EE}"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950" y="273929"/>
            <a:ext cx="788807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951" y="1261261"/>
            <a:ext cx="3869012"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951" y="1879386"/>
            <a:ext cx="3869012" cy="276429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954" y="1261261"/>
            <a:ext cx="3888066"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954" y="1879386"/>
            <a:ext cx="3888066" cy="276429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CE60545-C38D-D44A-8B99-DF8D08D25F97}" type="datetime1">
              <a:rPr lang="zh-CN" altLang="en-US" smtClean="0"/>
              <a:t>2024/2/12</a:t>
            </a:fld>
            <a:endParaRPr lang="zh-CN" altLang="en-US"/>
          </a:p>
        </p:txBody>
      </p:sp>
      <p:sp>
        <p:nvSpPr>
          <p:cNvPr id="8" name="Footer Placeholder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Slide Number Placeholder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C4B9FD8-DFEE-A643-A183-D99F89DA7099}" type="datetime1">
              <a:rPr lang="zh-CN" altLang="en-US" smtClean="0"/>
              <a:t>2024/2/12</a:t>
            </a:fld>
            <a:endParaRPr lang="zh-CN" altLang="en-US"/>
          </a:p>
        </p:txBody>
      </p:sp>
      <p:sp>
        <p:nvSpPr>
          <p:cNvPr id="4" name="Footer Placeholder 3"/>
          <p:cNvSpPr>
            <a:spLocks noGrp="1"/>
          </p:cNvSpPr>
          <p:nvPr>
            <p:ph type="ftr" sz="quarter" idx="11"/>
          </p:nvPr>
        </p:nvSpPr>
        <p:spPr/>
        <p:txBody>
          <a:bodyPr/>
          <a:lstStyle/>
          <a:p>
            <a:r>
              <a:rPr lang="en-US" altLang="zh-CN" dirty="0"/>
              <a:t>Confucius Institue of Comenius University</a:t>
            </a:r>
            <a:endParaRPr lang="zh-CN" altLang="en-US" dirty="0"/>
          </a:p>
        </p:txBody>
      </p:sp>
      <p:sp>
        <p:nvSpPr>
          <p:cNvPr id="5" name="Slide Number Placeholder 4"/>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A0A9E-7556-E942-9368-CAB88C29B190}" type="datetime1">
              <a:rPr lang="zh-CN" altLang="en-US" smtClean="0"/>
              <a:t>2024/2/12</a:t>
            </a:fld>
            <a:endParaRPr lang="zh-CN" altLang="en-US"/>
          </a:p>
        </p:txBody>
      </p:sp>
      <p:sp>
        <p:nvSpPr>
          <p:cNvPr id="3" name="Footer Placeholder 2"/>
          <p:cNvSpPr>
            <a:spLocks noGrp="1"/>
          </p:cNvSpPr>
          <p:nvPr>
            <p:ph type="ftr" sz="quarter" idx="11"/>
          </p:nvPr>
        </p:nvSpPr>
        <p:spPr/>
        <p:txBody>
          <a:bodyPr/>
          <a:lstStyle/>
          <a:p>
            <a:r>
              <a:rPr lang="en-US" altLang="zh-CN" dirty="0"/>
              <a:t>Confucius Institue of Comenius University</a:t>
            </a:r>
            <a:endParaRPr lang="zh-CN" altLang="en-US" dirty="0"/>
          </a:p>
        </p:txBody>
      </p:sp>
      <p:sp>
        <p:nvSpPr>
          <p:cNvPr id="4" name="Slide Number Placeholder 3"/>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8066" y="740798"/>
            <a:ext cx="4629954"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CDD3178-CFCE-DA4F-851C-080D097A6568}" type="datetime1">
              <a:rPr lang="zh-CN" altLang="en-US" smtClean="0"/>
              <a:t>2024/2/12</a:t>
            </a:fld>
            <a:endParaRPr lang="zh-CN" altLang="en-US"/>
          </a:p>
        </p:txBody>
      </p:sp>
      <p:sp>
        <p:nvSpPr>
          <p:cNvPr id="6" name="Footer Placeholder 5"/>
          <p:cNvSpPr>
            <a:spLocks noGrp="1"/>
          </p:cNvSpPr>
          <p:nvPr>
            <p:ph type="ftr" sz="quarter" idx="11"/>
          </p:nvPr>
        </p:nvSpPr>
        <p:spPr/>
        <p:txBody>
          <a:bodyPr/>
          <a:lstStyle/>
          <a:p>
            <a:r>
              <a:rPr lang="en-US" altLang="zh-CN" dirty="0"/>
              <a:t>Confucius Institue of Comenius University</a:t>
            </a:r>
            <a:endParaRPr lang="zh-CN" altLang="en-US" dirty="0"/>
          </a:p>
        </p:txBody>
      </p:sp>
      <p:sp>
        <p:nvSpPr>
          <p:cNvPr id="7" name="Slide Number Placeholder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8066" y="740798"/>
            <a:ext cx="4629954"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935" indent="0">
              <a:buNone/>
              <a:defRPr sz="1500"/>
            </a:lvl8pPr>
            <a:lvl9pPr marL="2743835"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B724C1A-4105-734E-8E7D-23BB0FAC3F85}" type="datetime1">
              <a:rPr lang="zh-CN" altLang="en-US" smtClean="0"/>
              <a:t>2024/2/12</a:t>
            </a:fld>
            <a:endParaRPr lang="zh-CN" altLang="en-US"/>
          </a:p>
        </p:txBody>
      </p:sp>
      <p:sp>
        <p:nvSpPr>
          <p:cNvPr id="6" name="Footer Placeholder 5"/>
          <p:cNvSpPr>
            <a:spLocks noGrp="1"/>
          </p:cNvSpPr>
          <p:nvPr>
            <p:ph type="ftr" sz="quarter" idx="11"/>
          </p:nvPr>
        </p:nvSpPr>
        <p:spPr/>
        <p:txBody>
          <a:bodyPr/>
          <a:lstStyle/>
          <a:p>
            <a:r>
              <a:rPr lang="en-US" altLang="zh-CN" dirty="0"/>
              <a:t>Confucius Institue of Comenius University</a:t>
            </a:r>
            <a:endParaRPr lang="zh-CN" altLang="en-US" dirty="0"/>
          </a:p>
        </p:txBody>
      </p:sp>
      <p:sp>
        <p:nvSpPr>
          <p:cNvPr id="7" name="Slide Number Placeholder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76CC521-C8C7-AC45-A345-10100DFB46F8}" type="datetime1">
              <a:rPr lang="zh-CN" altLang="en-US" smtClean="0"/>
              <a:t>2024/2/12</a:t>
            </a:fld>
            <a:endParaRPr lang="zh-CN" altLang="en-US"/>
          </a:p>
        </p:txBody>
      </p:sp>
      <p:sp>
        <p:nvSpPr>
          <p:cNvPr id="5" name="Footer Placeholder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Slide Number Placeholder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812" y="273928"/>
            <a:ext cx="1972017"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759" y="273928"/>
            <a:ext cx="5801732" cy="436022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C3B44F3-2308-4241-AB78-5738D294F0B1}" type="datetime1">
              <a:rPr lang="zh-CN" altLang="en-US" smtClean="0"/>
              <a:t>2024/2/12</a:t>
            </a:fld>
            <a:endParaRPr lang="zh-CN" altLang="en-US"/>
          </a:p>
        </p:txBody>
      </p:sp>
      <p:sp>
        <p:nvSpPr>
          <p:cNvPr id="5" name="Footer Placeholder 4"/>
          <p:cNvSpPr>
            <a:spLocks noGrp="1"/>
          </p:cNvSpPr>
          <p:nvPr>
            <p:ph type="ftr" sz="quarter" idx="11"/>
          </p:nvPr>
        </p:nvSpPr>
        <p:spPr/>
        <p:txBody>
          <a:bodyPr/>
          <a:lstStyle/>
          <a:p>
            <a:r>
              <a:rPr lang="en-US" altLang="zh-CN" dirty="0"/>
              <a:t>Confucius Institue of Comenius University</a:t>
            </a:r>
            <a:endParaRPr lang="zh-CN" altLang="en-US" dirty="0"/>
          </a:p>
        </p:txBody>
      </p:sp>
      <p:sp>
        <p:nvSpPr>
          <p:cNvPr id="6" name="Slide Number Placeholder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D0AAE1B-C12C-3146-A1FC-0C1AEBD2A640}"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FABC7DB-318D-774F-B271-A63DE5F7B058}" type="datetime1">
              <a:rPr lang="zh-CN" altLang="en-US" smtClean="0"/>
              <a:t>2024/2/12</a:t>
            </a:fld>
            <a:endParaRPr lang="zh-CN" altLang="en-US"/>
          </a:p>
        </p:txBody>
      </p:sp>
      <p:sp>
        <p:nvSpPr>
          <p:cNvPr id="8" name="页脚占位符 7"/>
          <p:cNvSpPr>
            <a:spLocks noGrp="1"/>
          </p:cNvSpPr>
          <p:nvPr>
            <p:ph type="ftr" sz="quarter" idx="11"/>
          </p:nvPr>
        </p:nvSpPr>
        <p:spPr/>
        <p:txBody>
          <a:bodyPr/>
          <a:lstStyle/>
          <a:p>
            <a:r>
              <a:rPr lang="en-US" altLang="zh-CN" dirty="0"/>
              <a:t>Confucius Institue of Comenius University</a:t>
            </a:r>
            <a:endParaRPr lang="zh-CN" altLang="en-US" dirty="0"/>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3.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4" cstate="screen">
            <a:alphaModFix amt="8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31188"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31188" cy="33956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F360DF6E-D7D2-0F44-9429-4D541E140416}" type="datetime1">
              <a:rPr lang="zh-CN" altLang="en-US" smtClean="0"/>
              <a:t>2024/2/12</a:t>
            </a:fld>
            <a:endParaRPr lang="zh-CN" altLang="en-US"/>
          </a:p>
        </p:txBody>
      </p:sp>
      <p:sp>
        <p:nvSpPr>
          <p:cNvPr id="5" name="页脚占位符 4"/>
          <p:cNvSpPr>
            <a:spLocks noGrp="1"/>
          </p:cNvSpPr>
          <p:nvPr>
            <p:ph type="ftr" sz="quarter" idx="3"/>
          </p:nvPr>
        </p:nvSpPr>
        <p:spPr>
          <a:xfrm>
            <a:off x="3124200" y="4768850"/>
            <a:ext cx="2897188"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Confucius Institue of Comenius University</a:t>
            </a:r>
            <a:endParaRPr lang="zh-CN" altLang="en-US" dirty="0"/>
          </a:p>
        </p:txBody>
      </p:sp>
      <p:sp>
        <p:nvSpPr>
          <p:cNvPr id="6" name="灯片编号占位符 5"/>
          <p:cNvSpPr>
            <a:spLocks noGrp="1"/>
          </p:cNvSpPr>
          <p:nvPr>
            <p:ph type="sldNum" sz="quarter" idx="4"/>
          </p:nvPr>
        </p:nvSpPr>
        <p:spPr>
          <a:xfrm>
            <a:off x="6554788"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7D1B6D85-CDF4-4CCB-A898-6FE8C913D26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759" y="273929"/>
            <a:ext cx="788807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759" y="1369642"/>
            <a:ext cx="7888070" cy="326451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759" y="4768735"/>
            <a:ext cx="2057757"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589770E-4AFB-8E48-8073-CCE9F36DF60A}" type="datetime1">
              <a:rPr lang="zh-CN" altLang="en-US" smtClean="0"/>
              <a:t>2024/2/12</a:t>
            </a:fld>
            <a:endParaRPr lang="en-US"/>
          </a:p>
        </p:txBody>
      </p:sp>
      <p:sp>
        <p:nvSpPr>
          <p:cNvPr id="5" name="Footer Placeholder 4"/>
          <p:cNvSpPr>
            <a:spLocks noGrp="1"/>
          </p:cNvSpPr>
          <p:nvPr>
            <p:ph type="ftr" sz="quarter" idx="3"/>
          </p:nvPr>
        </p:nvSpPr>
        <p:spPr>
          <a:xfrm>
            <a:off x="3029476" y="4768735"/>
            <a:ext cx="3086636" cy="273928"/>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Confucius Institue of Comenius University</a:t>
            </a:r>
          </a:p>
        </p:txBody>
      </p:sp>
      <p:sp>
        <p:nvSpPr>
          <p:cNvPr id="6" name="Slide Number Placeholder 5"/>
          <p:cNvSpPr>
            <a:spLocks noGrp="1"/>
          </p:cNvSpPr>
          <p:nvPr>
            <p:ph type="sldNum" sz="quarter" idx="4"/>
          </p:nvPr>
        </p:nvSpPr>
        <p:spPr>
          <a:xfrm>
            <a:off x="6459072" y="4768735"/>
            <a:ext cx="2057757"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2.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7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7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7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2.xml"/><Relationship Id="rId5" Type="http://schemas.openxmlformats.org/officeDocument/2006/relationships/image" Target="../media/image34.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淘宝网Chenying0907出品 6"/>
          <p:cNvSpPr/>
          <p:nvPr/>
        </p:nvSpPr>
        <p:spPr>
          <a:xfrm>
            <a:off x="0" y="850896"/>
            <a:ext cx="2120440" cy="149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淘宝网Chenying0907出品 10"/>
          <p:cNvSpPr/>
          <p:nvPr/>
        </p:nvSpPr>
        <p:spPr>
          <a:xfrm>
            <a:off x="1" y="2427286"/>
            <a:ext cx="9156700"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淘宝网Chenying0907出品 2" descr="E:\00专题PPT\餐饮招商PPT\中国味道.png"/>
          <p:cNvPicPr>
            <a:picLocks noChangeAspect="1" noChangeArrowheads="1"/>
          </p:cNvPicPr>
          <p:nvPr/>
        </p:nvPicPr>
        <p:blipFill>
          <a:blip r:embed="rId3" cstate="screen"/>
          <a:srcRect/>
          <a:stretch>
            <a:fillRect/>
          </a:stretch>
        </p:blipFill>
        <p:spPr bwMode="auto">
          <a:xfrm>
            <a:off x="1988042" y="2851944"/>
            <a:ext cx="5348892" cy="1623240"/>
          </a:xfrm>
          <a:prstGeom prst="rect">
            <a:avLst/>
          </a:prstGeom>
          <a:noFill/>
          <a:extLst>
            <a:ext uri="{909E8E84-426E-40DD-AFC4-6F175D3DCCD1}">
              <a14:hiddenFill xmlns:a14="http://schemas.microsoft.com/office/drawing/2010/main">
                <a:solidFill>
                  <a:srgbClr val="FFFFFF"/>
                </a:solidFill>
              </a14:hiddenFill>
            </a:ext>
          </a:extLst>
        </p:spPr>
      </p:pic>
      <p:sp>
        <p:nvSpPr>
          <p:cNvPr id="23" name="淘宝网Chenying0907出品 22"/>
          <p:cNvSpPr/>
          <p:nvPr/>
        </p:nvSpPr>
        <p:spPr>
          <a:xfrm>
            <a:off x="7014819" y="850896"/>
            <a:ext cx="2120440" cy="149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Shape 1605"/>
          <p:cNvSpPr/>
          <p:nvPr/>
        </p:nvSpPr>
        <p:spPr>
          <a:xfrm>
            <a:off x="5648171" y="2536438"/>
            <a:ext cx="3610821" cy="254762"/>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gn="ctr">
              <a:lnSpc>
                <a:spcPct val="100000"/>
              </a:lnSpc>
              <a:defRPr sz="1800">
                <a:solidFill>
                  <a:srgbClr val="000000"/>
                </a:solidFill>
              </a:defRPr>
            </a:pPr>
            <a:r>
              <a:rPr lang="en-US" altLang="zh-CN" sz="1000" dirty="0">
                <a:solidFill>
                  <a:srgbClr val="290D0D"/>
                </a:solidFill>
                <a:latin typeface="+mn-lt"/>
                <a:ea typeface="+mn-ea"/>
                <a:cs typeface="+mn-ea"/>
                <a:sym typeface="+mn-lt"/>
              </a:rPr>
              <a:t>Confucius Institute at Comenius University</a:t>
            </a:r>
          </a:p>
        </p:txBody>
      </p:sp>
      <p:sp>
        <p:nvSpPr>
          <p:cNvPr id="25" name="Oval 69"/>
          <p:cNvSpPr/>
          <p:nvPr/>
        </p:nvSpPr>
        <p:spPr>
          <a:xfrm>
            <a:off x="5400222" y="2615301"/>
            <a:ext cx="97023" cy="97036"/>
          </a:xfrm>
          <a:prstGeom prst="ellipse">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6" name="Oval 70"/>
          <p:cNvSpPr/>
          <p:nvPr/>
        </p:nvSpPr>
        <p:spPr>
          <a:xfrm>
            <a:off x="5514575" y="2615301"/>
            <a:ext cx="97023" cy="97036"/>
          </a:xfrm>
          <a:prstGeom prst="ellipse">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7" name="Oval 71"/>
          <p:cNvSpPr/>
          <p:nvPr/>
        </p:nvSpPr>
        <p:spPr>
          <a:xfrm>
            <a:off x="5628928" y="2615301"/>
            <a:ext cx="97023" cy="97036"/>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8" name="Oval 72"/>
          <p:cNvSpPr/>
          <p:nvPr/>
        </p:nvSpPr>
        <p:spPr>
          <a:xfrm>
            <a:off x="5743280" y="2615301"/>
            <a:ext cx="97023" cy="97036"/>
          </a:xfrm>
          <a:prstGeom prst="ellipse">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9" name="Oval 73"/>
          <p:cNvSpPr/>
          <p:nvPr/>
        </p:nvSpPr>
        <p:spPr>
          <a:xfrm>
            <a:off x="5857632" y="2615301"/>
            <a:ext cx="97023" cy="97036"/>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30" name="Shape 1605"/>
          <p:cNvSpPr/>
          <p:nvPr/>
        </p:nvSpPr>
        <p:spPr>
          <a:xfrm>
            <a:off x="2467433" y="4476251"/>
            <a:ext cx="4390110" cy="377872"/>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gn="ctr">
              <a:lnSpc>
                <a:spcPct val="100000"/>
              </a:lnSpc>
              <a:defRPr sz="1800">
                <a:solidFill>
                  <a:srgbClr val="000000"/>
                </a:solidFill>
              </a:defRPr>
            </a:pPr>
            <a:r>
              <a:rPr lang="en-US" altLang="zh-CN" sz="1800" i="1" dirty="0">
                <a:solidFill>
                  <a:srgbClr val="290D0D"/>
                </a:solidFill>
                <a:latin typeface="+mn-lt"/>
                <a:ea typeface="+mn-ea"/>
                <a:cs typeface="+mn-ea"/>
                <a:sym typeface="+mn-lt"/>
              </a:rPr>
              <a:t>Wang </a:t>
            </a:r>
            <a:r>
              <a:rPr lang="en-US" altLang="zh-CN" sz="1800" i="1" dirty="0" err="1">
                <a:solidFill>
                  <a:srgbClr val="290D0D"/>
                </a:solidFill>
                <a:latin typeface="+mn-lt"/>
                <a:ea typeface="+mn-ea"/>
                <a:cs typeface="+mn-ea"/>
                <a:sym typeface="+mn-lt"/>
              </a:rPr>
              <a:t>Shuhuai</a:t>
            </a:r>
            <a:r>
              <a:rPr lang="en-US" altLang="zh-CN" sz="1800" i="1">
                <a:solidFill>
                  <a:srgbClr val="290D0D"/>
                </a:solidFill>
                <a:latin typeface="+mn-lt"/>
                <a:ea typeface="+mn-ea"/>
                <a:cs typeface="+mn-ea"/>
                <a:sym typeface="+mn-lt"/>
              </a:rPr>
              <a:t> &amp; Ling Wei &amp; Lu Shuang</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341412" y="850896"/>
            <a:ext cx="1236048" cy="1498600"/>
          </a:xfrm>
          <a:prstGeom prst="rect">
            <a:avLst/>
          </a:prstGeom>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t="18325" b="18325"/>
          <a:stretch>
            <a:fillRect/>
          </a:stretch>
        </p:blipFill>
        <p:spPr bwMode="auto">
          <a:xfrm>
            <a:off x="3798432" y="861546"/>
            <a:ext cx="1559041" cy="147729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26108" b="8642"/>
          <a:stretch>
            <a:fillRect/>
          </a:stretch>
        </p:blipFill>
        <p:spPr>
          <a:xfrm>
            <a:off x="5545527" y="853790"/>
            <a:ext cx="1281238" cy="1485055"/>
          </a:xfrm>
          <a:prstGeom prst="rect">
            <a:avLst/>
          </a:prstGeom>
        </p:spPr>
      </p:pic>
      <p:sp>
        <p:nvSpPr>
          <p:cNvPr id="2" name="灯片编号占位符 1"/>
          <p:cNvSpPr>
            <a:spLocks noGrp="1"/>
          </p:cNvSpPr>
          <p:nvPr>
            <p:ph type="sldNum" sz="quarter" idx="12"/>
          </p:nvPr>
        </p:nvSpPr>
        <p:spPr/>
        <p:txBody>
          <a:bodyPr/>
          <a:lstStyle/>
          <a:p>
            <a:fld id="{7D1B6D85-CDF4-4CCB-A898-6FE8C913D26C}" type="slidenum">
              <a:rPr lang="zh-CN" altLang="en-US" smtClean="0"/>
              <a:t>1</a:t>
            </a:fld>
            <a:endParaRPr lang="zh-CN" altLang="en-US"/>
          </a:p>
        </p:txBody>
      </p:sp>
      <p:sp>
        <p:nvSpPr>
          <p:cNvPr id="6" name="页脚占位符 5">
            <a:extLst>
              <a:ext uri="{FF2B5EF4-FFF2-40B4-BE49-F238E27FC236}">
                <a16:creationId xmlns:a16="http://schemas.microsoft.com/office/drawing/2014/main" id="{802565A9-6083-D31F-DF02-5D9E1BF9BF6B}"/>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0149" y="111113"/>
            <a:ext cx="3285439" cy="376550"/>
            <a:chOff x="5354082" y="1029245"/>
            <a:chExt cx="3285439" cy="376550"/>
          </a:xfrm>
        </p:grpSpPr>
        <p:sp>
          <p:nvSpPr>
            <p:cNvPr id="4" name="淘宝网Chenying0907出品 8"/>
            <p:cNvSpPr/>
            <p:nvPr/>
          </p:nvSpPr>
          <p:spPr>
            <a:xfrm>
              <a:off x="5354082" y="1029245"/>
              <a:ext cx="3285439" cy="376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cs typeface="+mn-ea"/>
                <a:sym typeface="+mn-lt"/>
              </a:endParaRPr>
            </a:p>
          </p:txBody>
        </p:sp>
        <p:sp>
          <p:nvSpPr>
            <p:cNvPr id="5" name="TextBox 9"/>
            <p:cNvSpPr txBox="1"/>
            <p:nvPr/>
          </p:nvSpPr>
          <p:spPr>
            <a:xfrm>
              <a:off x="5516641" y="1086715"/>
              <a:ext cx="296031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MAKING THE DOUGH</a:t>
              </a:r>
              <a:endParaRPr lang="zh-CN" altLang="en-US" sz="1700" b="1" dirty="0">
                <a:solidFill>
                  <a:schemeClr val="bg1"/>
                </a:solidFill>
                <a:cs typeface="+mn-ea"/>
                <a:sym typeface="+mn-lt"/>
              </a:endParaRPr>
            </a:p>
          </p:txBody>
        </p:sp>
      </p:gr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03" y="51212"/>
            <a:ext cx="2483512" cy="5042663"/>
          </a:xfrm>
          <a:prstGeom prst="rect">
            <a:avLst/>
          </a:prstGeom>
        </p:spPr>
      </p:pic>
      <p:sp>
        <p:nvSpPr>
          <p:cNvPr id="8" name="Rectangle 3"/>
          <p:cNvSpPr>
            <a:spLocks noGrp="1"/>
          </p:cNvSpPr>
          <p:nvPr/>
        </p:nvSpPr>
        <p:spPr>
          <a:xfrm>
            <a:off x="3750309" y="1033145"/>
            <a:ext cx="5011875" cy="3086910"/>
          </a:xfrm>
          <a:prstGeom prst="rect">
            <a:avLst/>
          </a:prstGeom>
          <a:noFill/>
          <a:ln w="9525">
            <a:noFill/>
          </a:ln>
        </p:spPr>
        <p:txBody>
          <a:bodyPr wrap="square" anchor="t"/>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indent="-342900" eaLnBrk="1" hangingPunct="1">
              <a:lnSpc>
                <a:spcPct val="100000"/>
              </a:lnSpc>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Pour 500g flour into a large mixing bowl and stir the flour as you slowly add water. </a:t>
            </a:r>
            <a:r>
              <a:rPr lang="zh-CN" altLang="en-US"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(The ratio of flour to water is 2:1)</a:t>
            </a:r>
            <a:endPar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lvl="0" eaLnBrk="1" hangingPunct="1">
              <a:buAutoNum type="arabicPeriod"/>
            </a:pPr>
            <a:r>
              <a:rPr lang="zh-CN" altLang="en-US"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Stir the flour until it </a:t>
            </a: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starts to cake.</a:t>
            </a:r>
          </a:p>
          <a:p>
            <a:pPr lvl="0" eaLnBrk="1" hangingPunct="1">
              <a:buAutoNum type="arabicPeriod"/>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Next put the dough onto a floured surface and knead it for around 10 minutes until it is smooth and soft.</a:t>
            </a:r>
          </a:p>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Wrap the dough in cling film for an hour or so to let the dough rest.</a:t>
            </a:r>
          </a:p>
        </p:txBody>
      </p:sp>
      <p:pic>
        <p:nvPicPr>
          <p:cNvPr id="11" name="图片 10"/>
          <p:cNvPicPr>
            <a:picLocks noChangeAspect="1"/>
          </p:cNvPicPr>
          <p:nvPr/>
        </p:nvPicPr>
        <p:blipFill rotWithShape="1">
          <a:blip r:embed="rId3">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rcRect l="7332" t="7472" r="65985" b="65048"/>
          <a:stretch>
            <a:fillRect/>
          </a:stretch>
        </p:blipFill>
        <p:spPr>
          <a:xfrm>
            <a:off x="5666766" y="27268"/>
            <a:ext cx="711883" cy="733136"/>
          </a:xfrm>
          <a:prstGeom prst="rect">
            <a:avLst/>
          </a:prstGeom>
          <a:ln>
            <a:noFill/>
          </a:ln>
        </p:spPr>
      </p:pic>
      <p:sp>
        <p:nvSpPr>
          <p:cNvPr id="6" name="灯片编号占位符 5"/>
          <p:cNvSpPr>
            <a:spLocks noGrp="1"/>
          </p:cNvSpPr>
          <p:nvPr>
            <p:ph type="sldNum" sz="quarter" idx="12"/>
          </p:nvPr>
        </p:nvSpPr>
        <p:spPr/>
        <p:txBody>
          <a:bodyPr/>
          <a:lstStyle/>
          <a:p>
            <a:fld id="{7D1B6D85-CDF4-4CCB-A898-6FE8C913D26C}" type="slidenum">
              <a:rPr lang="zh-CN" altLang="en-US" smtClean="0"/>
              <a:t>10</a:t>
            </a:fld>
            <a:endParaRPr lang="zh-CN" altLang="en-US"/>
          </a:p>
        </p:txBody>
      </p:sp>
      <p:sp>
        <p:nvSpPr>
          <p:cNvPr id="2" name="页脚占位符 1">
            <a:extLst>
              <a:ext uri="{FF2B5EF4-FFF2-40B4-BE49-F238E27FC236}">
                <a16:creationId xmlns:a16="http://schemas.microsoft.com/office/drawing/2014/main" id="{53F0F010-216C-9EB9-C675-64C852C5D4ED}"/>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16111" y="111113"/>
            <a:ext cx="3029477" cy="376550"/>
            <a:chOff x="5354082" y="1029245"/>
            <a:chExt cx="3285439" cy="376550"/>
          </a:xfrm>
        </p:grpSpPr>
        <p:sp>
          <p:nvSpPr>
            <p:cNvPr id="4" name="淘宝网Chenying0907出品 8"/>
            <p:cNvSpPr/>
            <p:nvPr/>
          </p:nvSpPr>
          <p:spPr>
            <a:xfrm>
              <a:off x="5354082" y="1029245"/>
              <a:ext cx="3285439" cy="376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cs typeface="+mn-ea"/>
                <a:sym typeface="+mn-lt"/>
              </a:endParaRPr>
            </a:p>
          </p:txBody>
        </p:sp>
        <p:sp>
          <p:nvSpPr>
            <p:cNvPr id="5" name="TextBox 9"/>
            <p:cNvSpPr txBox="1"/>
            <p:nvPr/>
          </p:nvSpPr>
          <p:spPr>
            <a:xfrm>
              <a:off x="5435362" y="1086715"/>
              <a:ext cx="3122878"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MAKING THE FILLING</a:t>
              </a:r>
              <a:endParaRPr lang="zh-CN" altLang="en-US" sz="1700" b="1" dirty="0">
                <a:solidFill>
                  <a:schemeClr val="bg1"/>
                </a:solidFill>
                <a:cs typeface="+mn-ea"/>
                <a:sym typeface="+mn-lt"/>
              </a:endParaRPr>
            </a:p>
          </p:txBody>
        </p:sp>
      </p:gr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8685" y="636173"/>
            <a:ext cx="1650232" cy="2200309"/>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646" y="2373533"/>
            <a:ext cx="1738908" cy="2318544"/>
          </a:xfrm>
          <a:prstGeom prst="rect">
            <a:avLst/>
          </a:prstGeom>
        </p:spPr>
      </p:pic>
      <p:sp>
        <p:nvSpPr>
          <p:cNvPr id="10" name="Rectangle 3"/>
          <p:cNvSpPr>
            <a:spLocks noGrp="1"/>
          </p:cNvSpPr>
          <p:nvPr/>
        </p:nvSpPr>
        <p:spPr>
          <a:xfrm>
            <a:off x="4843361" y="831723"/>
            <a:ext cx="5011875" cy="4009518"/>
          </a:xfrm>
          <a:prstGeom prst="rect">
            <a:avLst/>
          </a:prstGeom>
          <a:noFill/>
          <a:ln w="9525">
            <a:noFill/>
          </a:ln>
        </p:spPr>
        <p:txBody>
          <a:bodyPr wrap="square" anchor="t"/>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lvl="0" indent="0" eaLnBrk="1" hangingPunct="1">
              <a:buNone/>
            </a:pPr>
            <a:r>
              <a:rPr lang="en-US" altLang="zh-CN" sz="20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Ingredients: </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500g minced meat</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500g Chinese cabbage</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30g green onion </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10g sesame oil</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20g ginger</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45g cooking wine </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5g thirteen-spices</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30g light soy sauce</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20g dark soy sauce</a:t>
            </a:r>
          </a:p>
          <a:p>
            <a:pPr lvl="0" eaLnBrk="1" hangingPunct="1">
              <a:buFont typeface="Arial" panose="020B0604020202020204" pitchFamily="34" charset="0"/>
              <a:buChar char="•"/>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5g salt</a:t>
            </a:r>
          </a:p>
          <a:p>
            <a:pPr marL="0" lvl="0" indent="0" eaLnBrk="1" hangingPunct="1">
              <a:buNone/>
            </a:pPr>
            <a:endPar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6" name="灯片编号占位符 5"/>
          <p:cNvSpPr>
            <a:spLocks noGrp="1"/>
          </p:cNvSpPr>
          <p:nvPr>
            <p:ph type="sldNum" sz="quarter" idx="12"/>
          </p:nvPr>
        </p:nvSpPr>
        <p:spPr/>
        <p:txBody>
          <a:bodyPr/>
          <a:lstStyle/>
          <a:p>
            <a:fld id="{7D1B6D85-CDF4-4CCB-A898-6FE8C913D26C}" type="slidenum">
              <a:rPr lang="zh-CN" altLang="en-US" smtClean="0"/>
              <a:t>11</a:t>
            </a:fld>
            <a:endParaRPr lang="zh-CN" altLang="en-US"/>
          </a:p>
        </p:txBody>
      </p:sp>
      <p:sp>
        <p:nvSpPr>
          <p:cNvPr id="2" name="页脚占位符 1">
            <a:extLst>
              <a:ext uri="{FF2B5EF4-FFF2-40B4-BE49-F238E27FC236}">
                <a16:creationId xmlns:a16="http://schemas.microsoft.com/office/drawing/2014/main" id="{7795665E-F51E-692C-6AAE-C9B27FB42888}"/>
              </a:ext>
            </a:extLst>
          </p:cNvPr>
          <p:cNvSpPr>
            <a:spLocks noGrp="1"/>
          </p:cNvSpPr>
          <p:nvPr>
            <p:ph type="ftr" sz="quarter" idx="11"/>
          </p:nvPr>
        </p:nvSpPr>
        <p:spPr/>
        <p:txBody>
          <a:bodyPr/>
          <a:lstStyle/>
          <a:p>
            <a:r>
              <a:rPr lang="en-US" altLang="zh-CN"/>
              <a:t>Confucius Institue of Comenius University</a:t>
            </a:r>
            <a:endParaRPr lang="zh-CN" altLang="en-US" dirty="0"/>
          </a:p>
        </p:txBody>
      </p:sp>
      <p:pic>
        <p:nvPicPr>
          <p:cNvPr id="8" name="图片 7">
            <a:extLst>
              <a:ext uri="{FF2B5EF4-FFF2-40B4-BE49-F238E27FC236}">
                <a16:creationId xmlns:a16="http://schemas.microsoft.com/office/drawing/2014/main" id="{90447AA3-81D5-AB90-3E4E-12F9139D4E12}"/>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hotocopy detail="2"/>
                    </a14:imgEffect>
                  </a14:imgLayer>
                </a14:imgProps>
              </a:ext>
              <a:ext uri="{28A0092B-C50C-407E-A947-70E740481C1C}">
                <a14:useLocalDpi xmlns:a14="http://schemas.microsoft.com/office/drawing/2010/main" val="0"/>
              </a:ext>
            </a:extLst>
          </a:blip>
          <a:srcRect l="35965" t="7472" r="36785" b="65048"/>
          <a:stretch>
            <a:fillRect/>
          </a:stretch>
        </p:blipFill>
        <p:spPr>
          <a:xfrm>
            <a:off x="5426554" y="0"/>
            <a:ext cx="727031" cy="733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8685" y="636173"/>
            <a:ext cx="1650232" cy="2200309"/>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646" y="2373533"/>
            <a:ext cx="1738908" cy="2318544"/>
          </a:xfrm>
          <a:prstGeom prst="rect">
            <a:avLst/>
          </a:prstGeom>
        </p:spPr>
      </p:pic>
      <p:sp>
        <p:nvSpPr>
          <p:cNvPr id="6" name="Rectangle 3"/>
          <p:cNvSpPr>
            <a:spLocks noGrp="1"/>
          </p:cNvSpPr>
          <p:nvPr/>
        </p:nvSpPr>
        <p:spPr>
          <a:xfrm>
            <a:off x="3685121" y="830078"/>
            <a:ext cx="5011875" cy="3650482"/>
          </a:xfrm>
          <a:prstGeom prst="rect">
            <a:avLst/>
          </a:prstGeom>
          <a:noFill/>
          <a:ln w="9525">
            <a:noFill/>
          </a:ln>
        </p:spPr>
        <p:txBody>
          <a:bodyPr wrap="square" anchor="t"/>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Mix all the ingredients together except the cabbage and stir it in the same direction to form a thick consistency.</a:t>
            </a:r>
          </a:p>
          <a:p>
            <a:pPr lvl="0" eaLnBrk="1" hangingPunct="1">
              <a:buAutoNum type="arabicPeriod"/>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While the meat is marinating</a:t>
            </a:r>
            <a:r>
              <a:rPr lang="en-US" altLang="sk-SK"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t>
            </a: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you can prepare the Chinese cabbage. Cut the cabbage across in thin slices, then chop the slices up into tiny pieces.</a:t>
            </a:r>
          </a:p>
          <a:p>
            <a:pPr lvl="0" eaLnBrk="1" hangingPunct="1">
              <a:buAutoNum type="arabicPeriod"/>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Put the cabbage in a bowl and sprinkle with 1 teaspoon of salt and set aside for 30 minutes. Now squeeze out any excess water from the cabbage before you add it to the meat mixture.</a:t>
            </a:r>
          </a:p>
          <a:p>
            <a:pPr lvl="0" eaLnBrk="1" hangingPunct="1">
              <a:buAutoNum type="arabicPeriod"/>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Mix the cabbage into the meat mixture.</a:t>
            </a:r>
          </a:p>
        </p:txBody>
      </p:sp>
      <p:sp>
        <p:nvSpPr>
          <p:cNvPr id="3" name="灯片编号占位符 2"/>
          <p:cNvSpPr>
            <a:spLocks noGrp="1"/>
          </p:cNvSpPr>
          <p:nvPr>
            <p:ph type="sldNum" sz="quarter" idx="12"/>
          </p:nvPr>
        </p:nvSpPr>
        <p:spPr/>
        <p:txBody>
          <a:bodyPr/>
          <a:lstStyle/>
          <a:p>
            <a:fld id="{7D1B6D85-CDF4-4CCB-A898-6FE8C913D26C}" type="slidenum">
              <a:rPr lang="zh-CN" altLang="en-US" smtClean="0"/>
              <a:t>12</a:t>
            </a:fld>
            <a:endParaRPr lang="zh-CN" altLang="en-US"/>
          </a:p>
        </p:txBody>
      </p:sp>
      <p:sp>
        <p:nvSpPr>
          <p:cNvPr id="2" name="页脚占位符 1">
            <a:extLst>
              <a:ext uri="{FF2B5EF4-FFF2-40B4-BE49-F238E27FC236}">
                <a16:creationId xmlns:a16="http://schemas.microsoft.com/office/drawing/2014/main" id="{3B5BEFA4-9B1E-BDEE-14AE-8AE0A1F686AC}"/>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0149" y="111113"/>
            <a:ext cx="3285439" cy="376550"/>
            <a:chOff x="5354082" y="1029245"/>
            <a:chExt cx="3285439" cy="376550"/>
          </a:xfrm>
        </p:grpSpPr>
        <p:sp>
          <p:nvSpPr>
            <p:cNvPr id="4" name="淘宝网Chenying0907出品 8"/>
            <p:cNvSpPr/>
            <p:nvPr/>
          </p:nvSpPr>
          <p:spPr>
            <a:xfrm>
              <a:off x="5354082" y="1029245"/>
              <a:ext cx="3285439" cy="376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cs typeface="+mn-ea"/>
                <a:sym typeface="+mn-lt"/>
              </a:endParaRPr>
            </a:p>
          </p:txBody>
        </p:sp>
        <p:sp>
          <p:nvSpPr>
            <p:cNvPr id="5" name="TextBox 9"/>
            <p:cNvSpPr txBox="1"/>
            <p:nvPr/>
          </p:nvSpPr>
          <p:spPr>
            <a:xfrm>
              <a:off x="5435362" y="1086715"/>
              <a:ext cx="3122878"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MAKING THE WRAPPERS</a:t>
              </a:r>
              <a:endParaRPr lang="zh-CN" altLang="en-US" sz="1700" b="1" dirty="0">
                <a:solidFill>
                  <a:schemeClr val="bg1"/>
                </a:solidFill>
                <a:cs typeface="+mn-ea"/>
                <a:sym typeface="+mn-lt"/>
              </a:endParaRPr>
            </a:p>
          </p:txBody>
        </p:sp>
      </p:gr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3404" y="436137"/>
            <a:ext cx="2816997" cy="4274305"/>
          </a:xfrm>
          <a:prstGeom prst="rect">
            <a:avLst/>
          </a:prstGeom>
        </p:spPr>
      </p:pic>
      <p:sp>
        <p:nvSpPr>
          <p:cNvPr id="8" name="Rectangle 3"/>
          <p:cNvSpPr>
            <a:spLocks noGrp="1"/>
          </p:cNvSpPr>
          <p:nvPr/>
        </p:nvSpPr>
        <p:spPr>
          <a:xfrm>
            <a:off x="3750309" y="1033144"/>
            <a:ext cx="5011875" cy="3562709"/>
          </a:xfrm>
          <a:prstGeom prst="rect">
            <a:avLst/>
          </a:prstGeom>
          <a:noFill/>
          <a:ln w="9525">
            <a:noFill/>
          </a:ln>
        </p:spPr>
        <p:txBody>
          <a:bodyPr wrap="square" anchor="t"/>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eaLnBrk="1" hangingPunct="1">
              <a:buAutoNum type="arabicPeriod"/>
            </a:pPr>
            <a:r>
              <a:rPr lang="en-US" altLang="zh-CN" sz="18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Knead the dough</a:t>
            </a: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sprinkle some flour on cutting board, take out the dough and knead it for a while.</a:t>
            </a:r>
          </a:p>
          <a:p>
            <a:pPr lvl="0" eaLnBrk="1" hangingPunct="1">
              <a:buAutoNum type="arabicPeriod"/>
            </a:pPr>
            <a:endPar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lvl="0" eaLnBrk="1" hangingPunct="1">
              <a:buAutoNum type="arabicPeriod"/>
            </a:pPr>
            <a:r>
              <a:rPr lang="sk-SK" altLang="zh-CN" sz="18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Cut the dough</a:t>
            </a: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cut the dough in half, knead and roll the dough into a long strip, and make sure the thickness is even. Cut the dough into even pieces with a knife and use some flour on them.</a:t>
            </a:r>
          </a:p>
          <a:p>
            <a:pPr lvl="0" eaLnBrk="1" hangingPunct="1">
              <a:buAutoNum type="arabicPeriod"/>
            </a:pPr>
            <a:endPar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lvl="0" eaLnBrk="1" hangingPunct="1">
              <a:buAutoNum type="arabicPeriod"/>
            </a:pPr>
            <a:r>
              <a:rPr lang="sk-SK" altLang="zh-CN" sz="18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Roll out small dosages</a:t>
            </a: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roll the small pieces of dough by hand into a round small dosage.</a:t>
            </a:r>
          </a:p>
        </p:txBody>
      </p:sp>
      <p:sp>
        <p:nvSpPr>
          <p:cNvPr id="6" name="灯片编号占位符 5"/>
          <p:cNvSpPr>
            <a:spLocks noGrp="1"/>
          </p:cNvSpPr>
          <p:nvPr>
            <p:ph type="sldNum" sz="quarter" idx="12"/>
          </p:nvPr>
        </p:nvSpPr>
        <p:spPr/>
        <p:txBody>
          <a:bodyPr/>
          <a:lstStyle/>
          <a:p>
            <a:fld id="{7D1B6D85-CDF4-4CCB-A898-6FE8C913D26C}" type="slidenum">
              <a:rPr lang="zh-CN" altLang="en-US" smtClean="0"/>
              <a:t>13</a:t>
            </a:fld>
            <a:endParaRPr lang="zh-CN" altLang="en-US"/>
          </a:p>
        </p:txBody>
      </p:sp>
      <p:sp>
        <p:nvSpPr>
          <p:cNvPr id="2" name="页脚占位符 1">
            <a:extLst>
              <a:ext uri="{FF2B5EF4-FFF2-40B4-BE49-F238E27FC236}">
                <a16:creationId xmlns:a16="http://schemas.microsoft.com/office/drawing/2014/main" id="{766FEF66-893F-F254-3FF5-6786D2699E2B}"/>
              </a:ext>
            </a:extLst>
          </p:cNvPr>
          <p:cNvSpPr>
            <a:spLocks noGrp="1"/>
          </p:cNvSpPr>
          <p:nvPr>
            <p:ph type="ftr" sz="quarter" idx="11"/>
          </p:nvPr>
        </p:nvSpPr>
        <p:spPr/>
        <p:txBody>
          <a:bodyPr/>
          <a:lstStyle/>
          <a:p>
            <a:r>
              <a:rPr lang="en-US" altLang="zh-CN"/>
              <a:t>Confucius Institue of Comenius University</a:t>
            </a:r>
            <a:endParaRPr lang="zh-CN" altLang="en-US" dirty="0"/>
          </a:p>
        </p:txBody>
      </p:sp>
      <p:pic>
        <p:nvPicPr>
          <p:cNvPr id="10" name="图片 9">
            <a:extLst>
              <a:ext uri="{FF2B5EF4-FFF2-40B4-BE49-F238E27FC236}">
                <a16:creationId xmlns:a16="http://schemas.microsoft.com/office/drawing/2014/main" id="{1CC02EFE-0BCE-7F63-C9D6-57D548D25A77}"/>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rcRect l="65980" t="7472" r="7560" b="65048"/>
          <a:stretch>
            <a:fillRect/>
          </a:stretch>
        </p:blipFill>
        <p:spPr>
          <a:xfrm>
            <a:off x="5404229" y="0"/>
            <a:ext cx="711883" cy="739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3404" y="601392"/>
            <a:ext cx="2816997" cy="3943795"/>
          </a:xfrm>
          <a:prstGeom prst="rect">
            <a:avLst/>
          </a:prstGeom>
        </p:spPr>
      </p:pic>
      <p:sp>
        <p:nvSpPr>
          <p:cNvPr id="8" name="Rectangle 3"/>
          <p:cNvSpPr>
            <a:spLocks noGrp="1"/>
          </p:cNvSpPr>
          <p:nvPr/>
        </p:nvSpPr>
        <p:spPr>
          <a:xfrm>
            <a:off x="3750309" y="789550"/>
            <a:ext cx="5011875" cy="3677297"/>
          </a:xfrm>
          <a:prstGeom prst="rect">
            <a:avLst/>
          </a:prstGeom>
          <a:noFill/>
          <a:ln w="9525">
            <a:noFill/>
          </a:ln>
        </p:spPr>
        <p:txBody>
          <a:bodyPr wrap="square" anchor="t"/>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lvl="0" indent="0" eaLnBrk="1" hangingPunct="1">
              <a:buNone/>
            </a:pPr>
            <a:r>
              <a:rPr lang="en-US" altLang="zh-CN" sz="18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4. Turn dosages into wrappers:</a:t>
            </a:r>
          </a:p>
          <a:p>
            <a:pPr marL="0" lvl="0" indent="0" eaLnBrk="1" hangingPunct="1">
              <a:buNone/>
            </a:pPr>
            <a:endParaRPr lang="en-US" altLang="zh-CN" sz="1800" b="1"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lvl="0" eaLnBrk="1" hangingPunct="1">
              <a:buFont typeface="Arial" panose="020B0604020202020204" pitchFamily="34" charset="0"/>
              <a:buChar char="•"/>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Sprinkle appropriate amount of flour on the panel.</a:t>
            </a:r>
          </a:p>
          <a:p>
            <a:pPr lvl="0" eaLnBrk="1" hangingPunct="1">
              <a:buFont typeface="Arial" panose="020B0604020202020204" pitchFamily="34" charset="0"/>
              <a:buChar char="•"/>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Hold the rolling pin in the right hand, hold the dough in the left hand.</a:t>
            </a:r>
          </a:p>
          <a:p>
            <a:pPr lvl="0" eaLnBrk="1" hangingPunct="1">
              <a:buFont typeface="Arial" panose="020B0604020202020204" pitchFamily="34" charset="0"/>
              <a:buChar char="•"/>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Push the rolling pin to press the dough with the right hand.</a:t>
            </a:r>
          </a:p>
          <a:p>
            <a:pPr lvl="0" eaLnBrk="1" hangingPunct="1">
              <a:buFont typeface="Arial" panose="020B0604020202020204" pitchFamily="34" charset="0"/>
              <a:buChar char="•"/>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Turn the dough with the left hand.</a:t>
            </a:r>
          </a:p>
          <a:p>
            <a:pPr lvl="0" eaLnBrk="1" hangingPunct="1">
              <a:buFont typeface="Arial" panose="020B0604020202020204" pitchFamily="34" charset="0"/>
              <a:buChar char="•"/>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Repeat until the dough is pressed into a circle with thick middle and thin sides.</a:t>
            </a:r>
          </a:p>
          <a:p>
            <a:pPr marL="0" lvl="0" indent="0" eaLnBrk="1" hangingPunct="1">
              <a:buNone/>
            </a:pPr>
            <a:endPar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marL="0" lvl="0" indent="0" eaLnBrk="1" hangingPunct="1">
              <a:buNone/>
            </a:pPr>
            <a:endPar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3" name="灯片编号占位符 2"/>
          <p:cNvSpPr>
            <a:spLocks noGrp="1"/>
          </p:cNvSpPr>
          <p:nvPr>
            <p:ph type="sldNum" sz="quarter" idx="12"/>
          </p:nvPr>
        </p:nvSpPr>
        <p:spPr/>
        <p:txBody>
          <a:bodyPr/>
          <a:lstStyle/>
          <a:p>
            <a:fld id="{7D1B6D85-CDF4-4CCB-A898-6FE8C913D26C}" type="slidenum">
              <a:rPr lang="zh-CN" altLang="en-US" smtClean="0"/>
              <a:t>14</a:t>
            </a:fld>
            <a:endParaRPr lang="zh-CN" altLang="en-US"/>
          </a:p>
        </p:txBody>
      </p:sp>
      <p:sp>
        <p:nvSpPr>
          <p:cNvPr id="2" name="页脚占位符 1">
            <a:extLst>
              <a:ext uri="{FF2B5EF4-FFF2-40B4-BE49-F238E27FC236}">
                <a16:creationId xmlns:a16="http://schemas.microsoft.com/office/drawing/2014/main" id="{4286EAB3-3E0C-0324-416D-7EC701A04EE6}"/>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16111" y="111113"/>
            <a:ext cx="3029477" cy="376550"/>
            <a:chOff x="5354082" y="1029245"/>
            <a:chExt cx="3285439" cy="376550"/>
          </a:xfrm>
        </p:grpSpPr>
        <p:sp>
          <p:nvSpPr>
            <p:cNvPr id="4" name="淘宝网Chenying0907出品 8"/>
            <p:cNvSpPr/>
            <p:nvPr/>
          </p:nvSpPr>
          <p:spPr>
            <a:xfrm>
              <a:off x="5354082" y="1029245"/>
              <a:ext cx="3285439" cy="376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cs typeface="+mn-ea"/>
                <a:sym typeface="+mn-lt"/>
              </a:endParaRPr>
            </a:p>
          </p:txBody>
        </p:sp>
        <p:sp>
          <p:nvSpPr>
            <p:cNvPr id="5" name="TextBox 9"/>
            <p:cNvSpPr txBox="1"/>
            <p:nvPr/>
          </p:nvSpPr>
          <p:spPr>
            <a:xfrm>
              <a:off x="5435362" y="1086715"/>
              <a:ext cx="3122878"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FOLDING JIAOZI</a:t>
              </a:r>
              <a:endParaRPr lang="zh-CN" altLang="en-US" sz="1700" b="1" dirty="0">
                <a:solidFill>
                  <a:schemeClr val="bg1"/>
                </a:solidFill>
                <a:cs typeface="+mn-ea"/>
                <a:sym typeface="+mn-lt"/>
              </a:endParaRPr>
            </a:p>
          </p:txBody>
        </p:sp>
      </p:grpSp>
      <p:sp>
        <p:nvSpPr>
          <p:cNvPr id="6" name="Rectangle 3"/>
          <p:cNvSpPr>
            <a:spLocks noGrp="1"/>
          </p:cNvSpPr>
          <p:nvPr/>
        </p:nvSpPr>
        <p:spPr>
          <a:xfrm>
            <a:off x="3827361" y="1023118"/>
            <a:ext cx="5011875" cy="3650482"/>
          </a:xfrm>
          <a:prstGeom prst="rect">
            <a:avLst/>
          </a:prstGeom>
          <a:noFill/>
          <a:ln w="9525">
            <a:noFill/>
          </a:ln>
        </p:spPr>
        <p:txBody>
          <a:bodyPr wrap="square" anchor="t"/>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Take a wrapper and place it in the palm of your hand. Next take a tablespoon of filling and place it in the middle of the wrapper.</a:t>
            </a:r>
          </a:p>
          <a:p>
            <a:pPr lvl="0" eaLnBrk="1" hangingPunct="1">
              <a:buAutoNum type="arabicPeriod"/>
            </a:pPr>
            <a:endPar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lvl="0" eaLnBrk="1" hangingPunct="1">
              <a:buAutoNum type="arabicPeriod"/>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Fold the wrapper over and pinch the edges together to seal it. </a:t>
            </a:r>
          </a:p>
          <a:p>
            <a:pPr lvl="0" eaLnBrk="1" hangingPunct="1">
              <a:buAutoNum type="arabicPeriod"/>
            </a:pPr>
            <a:endPar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lvl="0" eaLnBrk="1" hangingPunct="1">
              <a:buAutoNum type="arabicPeriod"/>
            </a:pPr>
            <a:r>
              <a:rPr lang="sk-SK"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Place the Jiaozi on a tray with the pinched edges facing up and pinch a few pleats in the Jiaozi to create a pouch.</a:t>
            </a:r>
          </a:p>
        </p:txBody>
      </p:sp>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b="32465"/>
          <a:stretch>
            <a:fillRect/>
          </a:stretch>
        </p:blipFill>
        <p:spPr>
          <a:xfrm>
            <a:off x="215429" y="830078"/>
            <a:ext cx="3390890" cy="3474720"/>
          </a:xfrm>
          <a:prstGeom prst="rect">
            <a:avLst/>
          </a:prstGeom>
        </p:spPr>
      </p:pic>
      <p:pic>
        <p:nvPicPr>
          <p:cNvPr id="13" name="图片 12"/>
          <p:cNvPicPr>
            <a:picLocks noChangeAspect="1"/>
          </p:cNvPicPr>
          <p:nvPr/>
        </p:nvPicPr>
        <p:blipFill rotWithShape="1">
          <a:blip r:embed="rId3">
            <a:extLst>
              <a:ext uri="{BEBA8EAE-BF5A-486C-A8C5-ECC9F3942E4B}">
                <a14:imgProps xmlns:a14="http://schemas.microsoft.com/office/drawing/2010/main">
                  <a14:imgLayer r:embed="rId4">
                    <a14:imgEffect>
                      <a14:artisticPhotocopy detail="2"/>
                    </a14:imgEffect>
                  </a14:imgLayer>
                </a14:imgProps>
              </a:ext>
              <a:ext uri="{28A0092B-C50C-407E-A947-70E740481C1C}">
                <a14:useLocalDpi xmlns:a14="http://schemas.microsoft.com/office/drawing/2010/main" val="0"/>
              </a:ext>
            </a:extLst>
          </a:blip>
          <a:srcRect l="6664" t="34897" r="64081" b="37623"/>
          <a:stretch>
            <a:fillRect/>
          </a:stretch>
        </p:blipFill>
        <p:spPr>
          <a:xfrm>
            <a:off x="5830105" y="630"/>
            <a:ext cx="721907" cy="678108"/>
          </a:xfrm>
          <a:prstGeom prst="rect">
            <a:avLst/>
          </a:prstGeom>
          <a:ln>
            <a:noFill/>
          </a:ln>
        </p:spPr>
      </p:pic>
      <p:sp>
        <p:nvSpPr>
          <p:cNvPr id="7" name="灯片编号占位符 6"/>
          <p:cNvSpPr>
            <a:spLocks noGrp="1"/>
          </p:cNvSpPr>
          <p:nvPr>
            <p:ph type="sldNum" sz="quarter" idx="12"/>
          </p:nvPr>
        </p:nvSpPr>
        <p:spPr/>
        <p:txBody>
          <a:bodyPr/>
          <a:lstStyle/>
          <a:p>
            <a:fld id="{7D1B6D85-CDF4-4CCB-A898-6FE8C913D26C}" type="slidenum">
              <a:rPr lang="zh-CN" altLang="en-US" smtClean="0"/>
              <a:t>15</a:t>
            </a:fld>
            <a:endParaRPr lang="zh-CN" altLang="en-US"/>
          </a:p>
        </p:txBody>
      </p:sp>
      <p:sp>
        <p:nvSpPr>
          <p:cNvPr id="2" name="页脚占位符 1">
            <a:extLst>
              <a:ext uri="{FF2B5EF4-FFF2-40B4-BE49-F238E27FC236}">
                <a16:creationId xmlns:a16="http://schemas.microsoft.com/office/drawing/2014/main" id="{C00E21ED-5483-9983-C7C3-9C96EA0AD681}"/>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16111" y="111113"/>
            <a:ext cx="3029477" cy="376550"/>
            <a:chOff x="5354082" y="1029245"/>
            <a:chExt cx="3285439" cy="376550"/>
          </a:xfrm>
        </p:grpSpPr>
        <p:sp>
          <p:nvSpPr>
            <p:cNvPr id="4" name="淘宝网Chenying0907出品 8"/>
            <p:cNvSpPr/>
            <p:nvPr/>
          </p:nvSpPr>
          <p:spPr>
            <a:xfrm>
              <a:off x="5354082" y="1029245"/>
              <a:ext cx="3285439" cy="376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cs typeface="+mn-ea"/>
                <a:sym typeface="+mn-lt"/>
              </a:endParaRPr>
            </a:p>
          </p:txBody>
        </p:sp>
        <p:sp>
          <p:nvSpPr>
            <p:cNvPr id="5" name="TextBox 9"/>
            <p:cNvSpPr txBox="1"/>
            <p:nvPr/>
          </p:nvSpPr>
          <p:spPr>
            <a:xfrm>
              <a:off x="5435362" y="1086715"/>
              <a:ext cx="3122878"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BOILLING  JIAOZI</a:t>
              </a:r>
              <a:endParaRPr lang="zh-CN" altLang="en-US" sz="1700" b="1" dirty="0">
                <a:solidFill>
                  <a:schemeClr val="bg1"/>
                </a:solidFill>
                <a:cs typeface="+mn-ea"/>
                <a:sym typeface="+mn-lt"/>
              </a:endParaRPr>
            </a:p>
          </p:txBody>
        </p:sp>
      </p:grpSp>
      <p:sp>
        <p:nvSpPr>
          <p:cNvPr id="6" name="Rectangle 3"/>
          <p:cNvSpPr>
            <a:spLocks noGrp="1"/>
          </p:cNvSpPr>
          <p:nvPr/>
        </p:nvSpPr>
        <p:spPr>
          <a:xfrm>
            <a:off x="3827361" y="1023118"/>
            <a:ext cx="5011875" cy="3650482"/>
          </a:xfrm>
          <a:prstGeom prst="rect">
            <a:avLst/>
          </a:prstGeom>
          <a:noFill/>
          <a:ln w="9525">
            <a:noFill/>
          </a:ln>
        </p:spPr>
        <p:txBody>
          <a:bodyPr wrap="square" anchor="t"/>
          <a:lstStyle>
            <a:lvl1pPr marL="342900" lvl="0" indent="-342900" algn="l" defTabSz="914400" eaLnBrk="0" fontAlgn="base" latinLnBrk="0" hangingPunct="0">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Boil the water.</a:t>
            </a:r>
          </a:p>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Pour the Jiaozi into the water, be careful not to put too much once.</a:t>
            </a:r>
          </a:p>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Stir the hot water with a shovel immediately, so that the jiaozi would not stick to the bottom of the pot.</a:t>
            </a:r>
          </a:p>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Put a lid on the pot and wait for the water to boil and the jiaozi all to float up, which is to ensure they are fully cooked.</a:t>
            </a:r>
          </a:p>
          <a:p>
            <a:pPr lvl="0" eaLnBrk="1" hangingPunct="1">
              <a:buAutoNum type="arabicPeriod"/>
            </a:pPr>
            <a:r>
              <a:rPr lang="en-US" altLang="zh-CN" sz="1800"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Remove the lid and continue to boil until the dumplings are puffy. </a:t>
            </a:r>
          </a:p>
        </p:txBody>
      </p:sp>
      <p:pic>
        <p:nvPicPr>
          <p:cNvPr id="13" name="图片 12"/>
          <p:cNvPicPr>
            <a:picLocks noChangeAspect="1"/>
          </p:cNvPicPr>
          <p:nvPr/>
        </p:nvPicPr>
        <p:blipFill rotWithShape="1">
          <a:blip r:embed="rId2">
            <a:extLst>
              <a:ext uri="{BEBA8EAE-BF5A-486C-A8C5-ECC9F3942E4B}">
                <a14:imgProps xmlns:a14="http://schemas.microsoft.com/office/drawing/2010/main">
                  <a14:imgLayer r:embed="rId3">
                    <a14:imgEffect>
                      <a14:artisticPhotocopy detail="2"/>
                    </a14:imgEffect>
                  </a14:imgLayer>
                </a14:imgProps>
              </a:ext>
              <a:ext uri="{28A0092B-C50C-407E-A947-70E740481C1C}">
                <a14:useLocalDpi xmlns:a14="http://schemas.microsoft.com/office/drawing/2010/main" val="0"/>
              </a:ext>
            </a:extLst>
          </a:blip>
          <a:srcRect l="35373" t="36718" r="35373" b="37788"/>
          <a:stretch>
            <a:fillRect/>
          </a:stretch>
        </p:blipFill>
        <p:spPr>
          <a:xfrm>
            <a:off x="5972344" y="31908"/>
            <a:ext cx="721907" cy="629095"/>
          </a:xfrm>
          <a:prstGeom prst="rect">
            <a:avLst/>
          </a:prstGeom>
          <a:ln>
            <a:noFill/>
          </a:ln>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66744" r="49409"/>
          <a:stretch>
            <a:fillRect/>
          </a:stretch>
        </p:blipFill>
        <p:spPr>
          <a:xfrm>
            <a:off x="907588" y="521975"/>
            <a:ext cx="2121888" cy="2075813"/>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49409" t="66744"/>
          <a:stretch>
            <a:fillRect/>
          </a:stretch>
        </p:blipFill>
        <p:spPr>
          <a:xfrm>
            <a:off x="816148" y="2597787"/>
            <a:ext cx="2213328" cy="2075813"/>
          </a:xfrm>
          <a:prstGeom prst="rect">
            <a:avLst/>
          </a:prstGeom>
        </p:spPr>
      </p:pic>
      <p:sp>
        <p:nvSpPr>
          <p:cNvPr id="7" name="灯片编号占位符 6"/>
          <p:cNvSpPr>
            <a:spLocks noGrp="1"/>
          </p:cNvSpPr>
          <p:nvPr>
            <p:ph type="sldNum" sz="quarter" idx="12"/>
          </p:nvPr>
        </p:nvSpPr>
        <p:spPr/>
        <p:txBody>
          <a:bodyPr/>
          <a:lstStyle/>
          <a:p>
            <a:fld id="{7D1B6D85-CDF4-4CCB-A898-6FE8C913D26C}" type="slidenum">
              <a:rPr lang="zh-CN" altLang="en-US" smtClean="0"/>
              <a:t>16</a:t>
            </a:fld>
            <a:endParaRPr lang="zh-CN" altLang="en-US" dirty="0"/>
          </a:p>
        </p:txBody>
      </p:sp>
      <p:sp>
        <p:nvSpPr>
          <p:cNvPr id="2" name="页脚占位符 1">
            <a:extLst>
              <a:ext uri="{FF2B5EF4-FFF2-40B4-BE49-F238E27FC236}">
                <a16:creationId xmlns:a16="http://schemas.microsoft.com/office/drawing/2014/main" id="{28771BB7-CA1A-E1DF-F8C1-9D0128E981E3}"/>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E:\00专题PPT\餐饮招商PPT\美食图片\未标题-1.jpg"/>
          <p:cNvPicPr>
            <a:picLocks noChangeAspect="1" noChangeArrowheads="1"/>
          </p:cNvPicPr>
          <p:nvPr/>
        </p:nvPicPr>
        <p:blipFill rotWithShape="1">
          <a:blip r:embed="rId3" cstate="screen"/>
          <a:srcRect/>
          <a:stretch>
            <a:fillRect/>
          </a:stretch>
        </p:blipFill>
        <p:spPr bwMode="auto">
          <a:xfrm>
            <a:off x="0" y="2571750"/>
            <a:ext cx="9182670" cy="2839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00专题PPT\餐饮招商PPT\美食图片\未标题-1.jpg"/>
          <p:cNvPicPr>
            <a:picLocks noChangeAspect="1" noChangeArrowheads="1"/>
          </p:cNvPicPr>
          <p:nvPr/>
        </p:nvPicPr>
        <p:blipFill>
          <a:blip r:embed="rId4" cstate="screen"/>
          <a:srcRect/>
          <a:stretch>
            <a:fillRect/>
          </a:stretch>
        </p:blipFill>
        <p:spPr bwMode="auto">
          <a:xfrm>
            <a:off x="0" y="2540951"/>
            <a:ext cx="9145588" cy="78886"/>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1607"/>
          <p:cNvSpPr/>
          <p:nvPr/>
        </p:nvSpPr>
        <p:spPr>
          <a:xfrm>
            <a:off x="3283179" y="2743384"/>
            <a:ext cx="2566309" cy="707886"/>
          </a:xfrm>
          <a:prstGeom prst="rect">
            <a:avLst/>
          </a:prstGeom>
          <a:ln w="12700">
            <a:miter lim="400000"/>
          </a:ln>
        </p:spPr>
        <p:txBody>
          <a:bodyPr wrap="square" lIns="0" tIns="0" rIns="0" bIns="0">
            <a:spAutoFit/>
          </a:bodyPr>
          <a:lstStyle>
            <a:lvl1pPr defTabSz="647700">
              <a:lnSpc>
                <a:spcPct val="120000"/>
              </a:lnSpc>
              <a:spcBef>
                <a:spcPts val="1700"/>
              </a:spcBef>
              <a:defRPr sz="45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lang="en-US" sz="4600" b="1">
                <a:solidFill>
                  <a:srgbClr val="290D0D"/>
                </a:solidFill>
                <a:latin typeface="+mn-lt"/>
                <a:ea typeface="+mn-ea"/>
                <a:cs typeface="+mn-ea"/>
                <a:sym typeface="+mn-lt"/>
              </a:rPr>
              <a:t>Thank you</a:t>
            </a:r>
            <a:endParaRPr sz="4600" b="1">
              <a:solidFill>
                <a:srgbClr val="290D0D"/>
              </a:solidFill>
              <a:latin typeface="+mn-lt"/>
              <a:ea typeface="+mn-ea"/>
              <a:cs typeface="+mn-ea"/>
              <a:sym typeface="+mn-lt"/>
            </a:endParaRPr>
          </a:p>
        </p:txBody>
      </p:sp>
      <p:pic>
        <p:nvPicPr>
          <p:cNvPr id="16" name="Picture 2" descr="E:\00专题PPT\餐饮招商PPT\舌尖上的味道.png"/>
          <p:cNvPicPr>
            <a:picLocks noChangeAspect="1" noChangeArrowheads="1"/>
          </p:cNvPicPr>
          <p:nvPr/>
        </p:nvPicPr>
        <p:blipFill>
          <a:blip r:embed="rId5" cstate="print"/>
          <a:srcRect/>
          <a:stretch>
            <a:fillRect/>
          </a:stretch>
        </p:blipFill>
        <p:spPr bwMode="auto">
          <a:xfrm>
            <a:off x="1948902" y="531330"/>
            <a:ext cx="5311061" cy="1989620"/>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fld id="{7D1B6D85-CDF4-4CCB-A898-6FE8C913D26C}" type="slidenum">
              <a:rPr lang="zh-CN" altLang="en-US" smtClean="0"/>
              <a:t>17</a:t>
            </a:fld>
            <a:endParaRPr lang="zh-CN" altLang="en-US"/>
          </a:p>
        </p:txBody>
      </p:sp>
      <p:sp>
        <p:nvSpPr>
          <p:cNvPr id="2" name="页脚占位符 1">
            <a:extLst>
              <a:ext uri="{FF2B5EF4-FFF2-40B4-BE49-F238E27FC236}">
                <a16:creationId xmlns:a16="http://schemas.microsoft.com/office/drawing/2014/main" id="{7D2B6990-1FFE-F53B-F646-CDAB008327F1}"/>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850" fill="hold"/>
                                        <p:tgtEl>
                                          <p:spTgt spid="13"/>
                                        </p:tgtEl>
                                        <p:attrNameLst>
                                          <p:attrName>ppt_x</p:attrName>
                                        </p:attrNameLst>
                                      </p:cBhvr>
                                      <p:tavLst>
                                        <p:tav tm="0">
                                          <p:val>
                                            <p:strVal val="#ppt_x"/>
                                          </p:val>
                                        </p:tav>
                                        <p:tav tm="100000">
                                          <p:val>
                                            <p:strVal val="#ppt_x"/>
                                          </p:val>
                                        </p:tav>
                                      </p:tavLst>
                                    </p:anim>
                                    <p:anim calcmode="lin" valueType="num">
                                      <p:cBhvr additive="base">
                                        <p:cTn id="22" dur="8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淘宝网Chenying0907出品 9"/>
          <p:cNvSpPr/>
          <p:nvPr/>
        </p:nvSpPr>
        <p:spPr>
          <a:xfrm>
            <a:off x="2783001" y="1840101"/>
            <a:ext cx="5992036" cy="2246769"/>
          </a:xfrm>
          <a:prstGeom prst="rect">
            <a:avLst/>
          </a:prstGeom>
        </p:spPr>
        <p:txBody>
          <a:bodyPr wrap="square" lIns="91442" tIns="45720" rIns="91442" bIns="45720">
            <a:spAutoFit/>
          </a:bodyPr>
          <a:lstStyle/>
          <a:p>
            <a:pPr indent="457200" algn="just"/>
            <a:r>
              <a:rPr lang="en-US" altLang="zh-CN" sz="2000" dirty="0">
                <a:solidFill>
                  <a:schemeClr val="accent5">
                    <a:lumMod val="50000"/>
                  </a:schemeClr>
                </a:solidFill>
                <a:latin typeface="Cambria" panose="02040503050406030204" pitchFamily="18" charset="0"/>
                <a:cs typeface="+mn-ea"/>
                <a:sym typeface="+mn-lt"/>
              </a:rPr>
              <a:t>Jiaozi, also known as Chinese dumplings, are a traditional Chinese food that is loved by people all over the world. They are made by wrapping minced meat and vegetables in a thin dough wrapper, and then boiled, steamed, or pan-fried until cooked.</a:t>
            </a:r>
          </a:p>
          <a:p>
            <a:pPr indent="457200" algn="just"/>
            <a:endParaRPr lang="en-US" altLang="zh-CN" sz="2000" dirty="0">
              <a:solidFill>
                <a:schemeClr val="accent5">
                  <a:lumMod val="50000"/>
                </a:schemeClr>
              </a:solidFill>
              <a:cs typeface="+mn-ea"/>
              <a:sym typeface="+mn-lt"/>
            </a:endParaRPr>
          </a:p>
          <a:p>
            <a:pPr indent="457200" algn="just"/>
            <a:endParaRPr lang="zh-CN" altLang="en-US" sz="2000" dirty="0">
              <a:solidFill>
                <a:schemeClr val="accent5">
                  <a:lumMod val="50000"/>
                </a:schemeClr>
              </a:solidFill>
              <a:cs typeface="+mn-ea"/>
              <a:sym typeface="+mn-lt"/>
            </a:endParaRPr>
          </a:p>
        </p:txBody>
      </p:sp>
      <p:sp>
        <p:nvSpPr>
          <p:cNvPr id="12"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
        <p:nvSpPr>
          <p:cNvPr id="2" name="淘宝网Chenying0907出品 103"/>
          <p:cNvSpPr/>
          <p:nvPr/>
        </p:nvSpPr>
        <p:spPr>
          <a:xfrm>
            <a:off x="6030686" y="1128463"/>
            <a:ext cx="1843774" cy="400110"/>
          </a:xfrm>
          <a:prstGeom prst="rect">
            <a:avLst/>
          </a:prstGeom>
        </p:spPr>
        <p:txBody>
          <a:bodyPr wrap="none">
            <a:spAutoFit/>
          </a:bodyPr>
          <a:lstStyle/>
          <a:p>
            <a:pPr algn="ctr" defTabSz="219075"/>
            <a:r>
              <a:rPr lang="en-US" altLang="zh-CN" sz="2000" b="1" kern="0">
                <a:solidFill>
                  <a:schemeClr val="bg1"/>
                </a:solidFill>
                <a:cs typeface="+mn-ea"/>
                <a:sym typeface="+mn-lt"/>
              </a:rPr>
              <a:t>Sichuan</a:t>
            </a:r>
            <a:r>
              <a:rPr lang="zh-CN" altLang="en-US" sz="2000" b="1" kern="0">
                <a:solidFill>
                  <a:schemeClr val="bg1"/>
                </a:solidFill>
                <a:cs typeface="+mn-ea"/>
                <a:sym typeface="+mn-lt"/>
              </a:rPr>
              <a:t> </a:t>
            </a:r>
            <a:r>
              <a:rPr lang="en-US" altLang="zh-CN" sz="2000" b="1" kern="0">
                <a:solidFill>
                  <a:schemeClr val="bg1"/>
                </a:solidFill>
                <a:cs typeface="+mn-ea"/>
                <a:sym typeface="+mn-lt"/>
              </a:rPr>
              <a:t>Cuisine</a:t>
            </a:r>
            <a:endParaRPr lang="zh-CN" altLang="en-US" sz="2000" b="1" kern="0">
              <a:solidFill>
                <a:schemeClr val="bg1"/>
              </a:solidFill>
              <a:cs typeface="+mn-ea"/>
              <a:sym typeface="+mn-lt"/>
            </a:endParaRPr>
          </a:p>
        </p:txBody>
      </p:sp>
      <p:pic>
        <p:nvPicPr>
          <p:cNvPr id="6" name="淘宝网Chenying0907出品 2" descr="E:\00专题PPT\餐饮招商PPT\美食淘宝网chenying0907出品\未标题-1.jpg"/>
          <p:cNvPicPr>
            <a:picLocks noChangeAspect="1" noChangeArrowheads="1"/>
          </p:cNvPicPr>
          <p:nvPr/>
        </p:nvPicPr>
        <p:blipFill>
          <a:blip r:embed="rId2" cstate="screen"/>
          <a:srcRect/>
          <a:stretch>
            <a:fillRect/>
          </a:stretch>
        </p:blipFill>
        <p:spPr bwMode="auto">
          <a:xfrm>
            <a:off x="0" y="1289459"/>
            <a:ext cx="9145588" cy="78886"/>
          </a:xfrm>
          <a:prstGeom prst="rect">
            <a:avLst/>
          </a:prstGeom>
          <a:noFill/>
          <a:extLst>
            <a:ext uri="{909E8E84-426E-40DD-AFC4-6F175D3DCCD1}">
              <a14:hiddenFill xmlns:a14="http://schemas.microsoft.com/office/drawing/2010/main">
                <a:solidFill>
                  <a:srgbClr val="FFFFFF"/>
                </a:solidFill>
              </a14:hiddenFill>
            </a:ext>
          </a:extLst>
        </p:spPr>
      </p:pic>
      <p:pic>
        <p:nvPicPr>
          <p:cNvPr id="11" name="淘宝网Chenying0907出品 2" descr="E:\00专题PPT\餐饮招商PPT\舌尖上的味道.png"/>
          <p:cNvPicPr>
            <a:picLocks noChangeAspect="1" noChangeArrowheads="1"/>
          </p:cNvPicPr>
          <p:nvPr/>
        </p:nvPicPr>
        <p:blipFill>
          <a:blip r:embed="rId3" cstate="screen"/>
          <a:srcRect/>
          <a:stretch>
            <a:fillRect/>
          </a:stretch>
        </p:blipFill>
        <p:spPr bwMode="auto">
          <a:xfrm>
            <a:off x="2783001" y="-47631"/>
            <a:ext cx="3579586" cy="1340978"/>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651" y="-47631"/>
            <a:ext cx="1335436" cy="1256031"/>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25" y="2096015"/>
            <a:ext cx="2377069" cy="1424251"/>
          </a:xfrm>
          <a:prstGeom prst="rect">
            <a:avLst/>
          </a:prstGeom>
        </p:spPr>
      </p:pic>
      <p:grpSp>
        <p:nvGrpSpPr>
          <p:cNvPr id="3" name="组合 2"/>
          <p:cNvGrpSpPr/>
          <p:nvPr/>
        </p:nvGrpSpPr>
        <p:grpSpPr>
          <a:xfrm>
            <a:off x="951138" y="3687262"/>
            <a:ext cx="1241877" cy="976031"/>
            <a:chOff x="951138" y="3687262"/>
            <a:chExt cx="1241877" cy="976031"/>
          </a:xfrm>
        </p:grpSpPr>
        <p:sp>
          <p:nvSpPr>
            <p:cNvPr id="19" name="文本框 18"/>
            <p:cNvSpPr txBox="1"/>
            <p:nvPr/>
          </p:nvSpPr>
          <p:spPr>
            <a:xfrm>
              <a:off x="951138" y="4140073"/>
              <a:ext cx="1032783" cy="523220"/>
            </a:xfrm>
            <a:prstGeom prst="rect">
              <a:avLst/>
            </a:prstGeom>
            <a:noFill/>
          </p:spPr>
          <p:txBody>
            <a:bodyPr wrap="square">
              <a:spAutoFit/>
            </a:bodyPr>
            <a:lstStyle/>
            <a:p>
              <a:r>
                <a:rPr lang="zh-CN" altLang="en-US" sz="2800">
                  <a:cs typeface="+mn-ea"/>
                  <a:sym typeface="+mn-lt"/>
                </a:rPr>
                <a:t>饺 子</a:t>
              </a:r>
              <a:endParaRPr lang="zh-CN" altLang="en-US"/>
            </a:p>
          </p:txBody>
        </p:sp>
        <p:sp>
          <p:nvSpPr>
            <p:cNvPr id="22" name="文本框 21"/>
            <p:cNvSpPr txBox="1"/>
            <p:nvPr/>
          </p:nvSpPr>
          <p:spPr>
            <a:xfrm>
              <a:off x="951138" y="3687262"/>
              <a:ext cx="1241877" cy="461665"/>
            </a:xfrm>
            <a:prstGeom prst="rect">
              <a:avLst/>
            </a:prstGeom>
            <a:noFill/>
          </p:spPr>
          <p:txBody>
            <a:bodyPr wrap="square">
              <a:spAutoFit/>
            </a:bodyPr>
            <a:lstStyle/>
            <a:p>
              <a:r>
                <a:rPr lang="sk-SK" altLang="zh-CN" sz="2400" b="0" i="0" u="none" strike="noStrike" err="1">
                  <a:solidFill>
                    <a:srgbClr val="111111"/>
                  </a:solidFill>
                  <a:effectLst/>
                  <a:latin typeface="Bookman Old Style" panose="02050604050505020204" pitchFamily="18" charset="0"/>
                  <a:ea typeface="Apple Symbols" panose="02000000000000000000" pitchFamily="2" charset="-79"/>
                  <a:cs typeface="Apple Symbols" panose="02000000000000000000" pitchFamily="2" charset="-79"/>
                </a:rPr>
                <a:t>jiǎo</a:t>
              </a:r>
              <a:r>
                <a:rPr lang="sk-SK" altLang="zh-CN" sz="2400" b="0" i="0" u="none" strike="noStrike">
                  <a:solidFill>
                    <a:srgbClr val="111111"/>
                  </a:solidFill>
                  <a:effectLst/>
                  <a:latin typeface="Bookman Old Style" panose="02050604050505020204" pitchFamily="18" charset="0"/>
                  <a:ea typeface="Apple Symbols" panose="02000000000000000000" pitchFamily="2" charset="-79"/>
                  <a:cs typeface="Apple Symbols" panose="02000000000000000000" pitchFamily="2" charset="-79"/>
                </a:rPr>
                <a:t> </a:t>
              </a:r>
              <a:r>
                <a:rPr lang="sk-SK" altLang="zh-CN" sz="2400" b="0" i="0" u="none" strike="noStrike" err="1">
                  <a:solidFill>
                    <a:srgbClr val="111111"/>
                  </a:solidFill>
                  <a:effectLst/>
                  <a:latin typeface="Bookman Old Style" panose="02050604050505020204" pitchFamily="18" charset="0"/>
                  <a:ea typeface="Apple Symbols" panose="02000000000000000000" pitchFamily="2" charset="-79"/>
                  <a:cs typeface="Apple Symbols" panose="02000000000000000000" pitchFamily="2" charset="-79"/>
                </a:rPr>
                <a:t>zi</a:t>
              </a:r>
              <a:endParaRPr lang="zh-CN" altLang="en-US" sz="2400">
                <a:latin typeface="Bookman Old Style" panose="02050604050505020204" pitchFamily="18" charset="0"/>
                <a:ea typeface="Apple Symbols" panose="02000000000000000000" pitchFamily="2" charset="-79"/>
                <a:cs typeface="Apple Symbols" panose="02000000000000000000" pitchFamily="2" charset="-79"/>
              </a:endParaRPr>
            </a:p>
          </p:txBody>
        </p:sp>
      </p:grpSp>
      <p:grpSp>
        <p:nvGrpSpPr>
          <p:cNvPr id="5" name="组合 4"/>
          <p:cNvGrpSpPr/>
          <p:nvPr/>
        </p:nvGrpSpPr>
        <p:grpSpPr>
          <a:xfrm>
            <a:off x="4572794" y="3743475"/>
            <a:ext cx="4963886" cy="955865"/>
            <a:chOff x="4572794" y="3743475"/>
            <a:chExt cx="4963886" cy="955865"/>
          </a:xfrm>
        </p:grpSpPr>
        <p:sp>
          <p:nvSpPr>
            <p:cNvPr id="20" name="文本框 19"/>
            <p:cNvSpPr txBox="1"/>
            <p:nvPr/>
          </p:nvSpPr>
          <p:spPr>
            <a:xfrm>
              <a:off x="4771235" y="4176120"/>
              <a:ext cx="2572430" cy="523220"/>
            </a:xfrm>
            <a:prstGeom prst="rect">
              <a:avLst/>
            </a:prstGeom>
            <a:noFill/>
          </p:spPr>
          <p:txBody>
            <a:bodyPr wrap="square">
              <a:spAutoFit/>
            </a:bodyPr>
            <a:lstStyle/>
            <a:p>
              <a:r>
                <a:rPr lang="zh-CN" altLang="en-US" sz="2800">
                  <a:cs typeface="+mn-ea"/>
                  <a:sym typeface="+mn-lt"/>
                </a:rPr>
                <a:t>我喜欢吃饺子。</a:t>
              </a:r>
              <a:endParaRPr lang="zh-CN" altLang="en-US"/>
            </a:p>
          </p:txBody>
        </p:sp>
        <p:sp>
          <p:nvSpPr>
            <p:cNvPr id="23" name="文本框 22"/>
            <p:cNvSpPr txBox="1"/>
            <p:nvPr/>
          </p:nvSpPr>
          <p:spPr>
            <a:xfrm>
              <a:off x="4572794" y="3743475"/>
              <a:ext cx="4963886" cy="400110"/>
            </a:xfrm>
            <a:prstGeom prst="rect">
              <a:avLst/>
            </a:prstGeom>
            <a:noFill/>
          </p:spPr>
          <p:txBody>
            <a:bodyPr wrap="square">
              <a:spAutoFit/>
            </a:bodyPr>
            <a:lstStyle/>
            <a:p>
              <a:r>
                <a:rPr lang="sk-SK" altLang="zh-CN" sz="2000" err="1">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wǒ</a:t>
              </a:r>
              <a:r>
                <a:rPr lang="sk-SK" altLang="zh-CN" sz="2000">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 </a:t>
              </a:r>
              <a:r>
                <a:rPr lang="sk-SK" altLang="zh-CN" sz="2000" err="1">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xǐ</a:t>
              </a:r>
              <a:r>
                <a:rPr lang="sk-SK" altLang="zh-CN" sz="2000">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 </a:t>
              </a:r>
              <a:r>
                <a:rPr lang="sk-SK" altLang="zh-CN" sz="2000" err="1">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huān</a:t>
              </a:r>
              <a:r>
                <a:rPr lang="sk-SK" altLang="zh-CN" sz="2000">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 </a:t>
              </a:r>
              <a:r>
                <a:rPr lang="sk-SK" altLang="zh-CN" sz="2000" err="1">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chī</a:t>
              </a:r>
              <a:r>
                <a:rPr lang="zh-CN" altLang="en-US" sz="2000">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 </a:t>
              </a:r>
              <a:r>
                <a:rPr lang="sk-SK" altLang="zh-CN" sz="2000" err="1">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jiǎo</a:t>
              </a:r>
              <a:r>
                <a:rPr lang="sk-SK" altLang="zh-CN" sz="2000">
                  <a:solidFill>
                    <a:srgbClr val="111111"/>
                  </a:solidFill>
                  <a:latin typeface="Bookman Old Style" panose="02050604050505020204" pitchFamily="18" charset="0"/>
                  <a:ea typeface="Apple Symbols" panose="02000000000000000000" pitchFamily="2" charset="-79"/>
                  <a:cs typeface="Apple Symbols" panose="02000000000000000000" pitchFamily="2" charset="-79"/>
                </a:rPr>
                <a:t> </a:t>
              </a:r>
              <a:r>
                <a:rPr lang="sk-SK" altLang="zh-CN" sz="2000" b="0" i="0" u="none" strike="noStrike" err="1">
                  <a:solidFill>
                    <a:srgbClr val="111111"/>
                  </a:solidFill>
                  <a:effectLst/>
                  <a:latin typeface="Bookman Old Style" panose="02050604050505020204" pitchFamily="18" charset="0"/>
                  <a:ea typeface="Apple Symbols" panose="02000000000000000000" pitchFamily="2" charset="-79"/>
                  <a:cs typeface="Apple Symbols" panose="02000000000000000000" pitchFamily="2" charset="-79"/>
                </a:rPr>
                <a:t>zi</a:t>
              </a:r>
              <a:endParaRPr lang="zh-CN" altLang="en-US" sz="2000">
                <a:latin typeface="Bookman Old Style" panose="02050604050505020204" pitchFamily="18" charset="0"/>
                <a:ea typeface="Apple Symbols" panose="02000000000000000000" pitchFamily="2" charset="-79"/>
                <a:cs typeface="Apple Symbols" panose="02000000000000000000" pitchFamily="2" charset="-79"/>
              </a:endParaRPr>
            </a:p>
          </p:txBody>
        </p:sp>
      </p:grpSp>
      <p:sp>
        <p:nvSpPr>
          <p:cNvPr id="7" name="灯片编号占位符 6"/>
          <p:cNvSpPr>
            <a:spLocks noGrp="1"/>
          </p:cNvSpPr>
          <p:nvPr>
            <p:ph type="sldNum" sz="quarter" idx="12"/>
          </p:nvPr>
        </p:nvSpPr>
        <p:spPr/>
        <p:txBody>
          <a:bodyPr/>
          <a:lstStyle/>
          <a:p>
            <a:fld id="{7D1B6D85-CDF4-4CCB-A898-6FE8C913D26C}" type="slidenum">
              <a:rPr lang="zh-CN" altLang="en-US" smtClean="0"/>
              <a:t>2</a:t>
            </a:fld>
            <a:endParaRPr lang="zh-CN" altLang="en-US"/>
          </a:p>
        </p:txBody>
      </p:sp>
      <p:sp>
        <p:nvSpPr>
          <p:cNvPr id="4" name="页脚占位符 3">
            <a:extLst>
              <a:ext uri="{FF2B5EF4-FFF2-40B4-BE49-F238E27FC236}">
                <a16:creationId xmlns:a16="http://schemas.microsoft.com/office/drawing/2014/main" id="{1B42C32E-6773-F321-4DD1-FED8C8C13FEF}"/>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6" name="Parallelogram 25"/>
          <p:cNvSpPr/>
          <p:nvPr/>
        </p:nvSpPr>
        <p:spPr>
          <a:xfrm>
            <a:off x="5648962" y="-1582829"/>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grpSp>
        <p:nvGrpSpPr>
          <p:cNvPr id="4" name="组合 3"/>
          <p:cNvGrpSpPr/>
          <p:nvPr/>
        </p:nvGrpSpPr>
        <p:grpSpPr>
          <a:xfrm>
            <a:off x="4007578" y="220791"/>
            <a:ext cx="4265510" cy="1146478"/>
            <a:chOff x="4007578" y="220791"/>
            <a:chExt cx="4265510" cy="1146478"/>
          </a:xfrm>
        </p:grpSpPr>
        <p:sp>
          <p:nvSpPr>
            <p:cNvPr id="31" name="TextBox 30"/>
            <p:cNvSpPr txBox="1"/>
            <p:nvPr/>
          </p:nvSpPr>
          <p:spPr>
            <a:xfrm>
              <a:off x="5125285" y="525814"/>
              <a:ext cx="3147803" cy="623258"/>
            </a:xfrm>
            <a:prstGeom prst="rect">
              <a:avLst/>
            </a:prstGeom>
            <a:noFill/>
          </p:spPr>
          <p:txBody>
            <a:bodyPr wrap="none" lIns="68589" tIns="34295" rIns="68589" bIns="34295" rtlCol="0">
              <a:spAutoFit/>
            </a:bodyPr>
            <a:lstStyle/>
            <a:p>
              <a:pPr algn="r"/>
              <a:r>
                <a:rPr lang="en-US" sz="3600" dirty="0">
                  <a:solidFill>
                    <a:schemeClr val="accent5">
                      <a:lumMod val="75000"/>
                    </a:schemeClr>
                  </a:solidFill>
                  <a:cs typeface="+mn-ea"/>
                  <a:sym typeface="+mn-lt"/>
                </a:rPr>
                <a:t>History of Jiaozi</a:t>
              </a:r>
            </a:p>
          </p:txBody>
        </p:sp>
        <p:sp>
          <p:nvSpPr>
            <p:cNvPr id="15" name="TextBox 14"/>
            <p:cNvSpPr txBox="1"/>
            <p:nvPr/>
          </p:nvSpPr>
          <p:spPr>
            <a:xfrm>
              <a:off x="4007578" y="220791"/>
              <a:ext cx="1049023" cy="1146478"/>
            </a:xfrm>
            <a:prstGeom prst="rect">
              <a:avLst/>
            </a:prstGeom>
            <a:noFill/>
          </p:spPr>
          <p:txBody>
            <a:bodyPr wrap="none" lIns="68589" tIns="34295" rIns="68589" bIns="34295" rtlCol="0">
              <a:spAutoFit/>
            </a:bodyPr>
            <a:lstStyle/>
            <a:p>
              <a:pPr algn="r"/>
              <a:r>
                <a:rPr lang="en-US" altLang="zh-CN" sz="7000" b="1" dirty="0">
                  <a:solidFill>
                    <a:schemeClr val="accent5">
                      <a:lumMod val="75000"/>
                    </a:schemeClr>
                  </a:solidFill>
                  <a:cs typeface="+mn-ea"/>
                  <a:sym typeface="+mn-lt"/>
                </a:rPr>
                <a:t>01</a:t>
              </a:r>
              <a:endParaRPr lang="en-US" sz="7000" b="1" dirty="0">
                <a:solidFill>
                  <a:schemeClr val="accent5">
                    <a:lumMod val="75000"/>
                  </a:schemeClr>
                </a:solidFill>
                <a:cs typeface="+mn-ea"/>
                <a:sym typeface="+mn-lt"/>
              </a:endParaRPr>
            </a:p>
          </p:txBody>
        </p:sp>
      </p:grpSp>
      <p:sp>
        <p:nvSpPr>
          <p:cNvPr id="6" name="文本框 5"/>
          <p:cNvSpPr txBox="1"/>
          <p:nvPr/>
        </p:nvSpPr>
        <p:spPr>
          <a:xfrm>
            <a:off x="4007578" y="1761028"/>
            <a:ext cx="4516461" cy="2306955"/>
          </a:xfrm>
          <a:prstGeom prst="rect">
            <a:avLst/>
          </a:prstGeom>
          <a:noFill/>
        </p:spPr>
        <p:txBody>
          <a:bodyPr wrap="square">
            <a:spAutoFit/>
          </a:bodyPr>
          <a:lstStyle/>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Jiaozi can be dated back to Song Dynasty, between 500 and 600 years.</a:t>
            </a:r>
            <a:endParaRPr lang="en-US" altLang="zh-CN" kern="100" dirty="0">
              <a:latin typeface="等线" panose="02010600030101010101" pitchFamily="2" charset="-122"/>
              <a:ea typeface="等线" panose="02010600030101010101" pitchFamily="2" charset="-122"/>
              <a:cs typeface="Times New Roman" panose="02020603050405020304" charset="0"/>
              <a:sym typeface="微软雅黑" panose="020B0503020204020204" pitchFamily="34" charset="-122"/>
            </a:endParaRPr>
          </a:p>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Jiaozi are made specifically to celebrate the Chinese New Year, which marks the start of a new year.</a:t>
            </a:r>
          </a:p>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These tasty treats are used as symbols to designate personal wishes and desires for the new year.</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18" y="200793"/>
            <a:ext cx="3224945" cy="4361159"/>
          </a:xfrm>
          <a:prstGeom prst="rect">
            <a:avLst/>
          </a:prstGeom>
        </p:spPr>
      </p:pic>
      <p:sp>
        <p:nvSpPr>
          <p:cNvPr id="5" name="灯片编号占位符 4"/>
          <p:cNvSpPr>
            <a:spLocks noGrp="1"/>
          </p:cNvSpPr>
          <p:nvPr>
            <p:ph type="sldNum" sz="quarter" idx="12"/>
          </p:nvPr>
        </p:nvSpPr>
        <p:spPr/>
        <p:txBody>
          <a:bodyPr/>
          <a:lstStyle/>
          <a:p>
            <a:fld id="{7D1B6D85-CDF4-4CCB-A898-6FE8C913D26C}" type="slidenum">
              <a:rPr lang="zh-CN" altLang="en-US" smtClean="0"/>
              <a:t>3</a:t>
            </a:fld>
            <a:endParaRPr lang="zh-CN" altLang="en-US"/>
          </a:p>
        </p:txBody>
      </p:sp>
      <p:sp>
        <p:nvSpPr>
          <p:cNvPr id="3" name="页脚占位符 2">
            <a:extLst>
              <a:ext uri="{FF2B5EF4-FFF2-40B4-BE49-F238E27FC236}">
                <a16:creationId xmlns:a16="http://schemas.microsoft.com/office/drawing/2014/main" id="{AF3C4C33-2B39-FF61-C4ED-CAF6AE9430B5}"/>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6" name="Parallelogram 25"/>
          <p:cNvSpPr/>
          <p:nvPr/>
        </p:nvSpPr>
        <p:spPr>
          <a:xfrm>
            <a:off x="5648962" y="-1582829"/>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7" name="Parallelogram 26"/>
          <p:cNvSpPr/>
          <p:nvPr/>
        </p:nvSpPr>
        <p:spPr>
          <a:xfrm>
            <a:off x="3083116" y="1014629"/>
            <a:ext cx="8196276" cy="3137074"/>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grpSp>
        <p:nvGrpSpPr>
          <p:cNvPr id="12" name="组合 11"/>
          <p:cNvGrpSpPr/>
          <p:nvPr/>
        </p:nvGrpSpPr>
        <p:grpSpPr>
          <a:xfrm>
            <a:off x="4288988" y="199375"/>
            <a:ext cx="4290337" cy="1203502"/>
            <a:chOff x="4288988" y="199375"/>
            <a:chExt cx="4290337" cy="1203502"/>
          </a:xfrm>
        </p:grpSpPr>
        <p:sp>
          <p:nvSpPr>
            <p:cNvPr id="31" name="TextBox 30"/>
            <p:cNvSpPr txBox="1"/>
            <p:nvPr/>
          </p:nvSpPr>
          <p:spPr>
            <a:xfrm>
              <a:off x="4799714" y="199375"/>
              <a:ext cx="3779611" cy="1054145"/>
            </a:xfrm>
            <a:prstGeom prst="rect">
              <a:avLst/>
            </a:prstGeom>
            <a:noFill/>
          </p:spPr>
          <p:txBody>
            <a:bodyPr wrap="square" lIns="68589" tIns="34295" rIns="68589" bIns="34295" rtlCol="0">
              <a:spAutoFit/>
            </a:bodyPr>
            <a:lstStyle/>
            <a:p>
              <a:pPr algn="r"/>
              <a:r>
                <a:rPr lang="en-US" sz="3200" dirty="0">
                  <a:solidFill>
                    <a:schemeClr val="accent5">
                      <a:lumMod val="75000"/>
                    </a:schemeClr>
                  </a:solidFill>
                  <a:cs typeface="+mn-ea"/>
                  <a:sym typeface="+mn-lt"/>
                </a:rPr>
                <a:t>Tradition </a:t>
              </a:r>
            </a:p>
            <a:p>
              <a:pPr algn="r"/>
              <a:r>
                <a:rPr lang="en-US" sz="3200" dirty="0">
                  <a:solidFill>
                    <a:schemeClr val="accent5">
                      <a:lumMod val="75000"/>
                    </a:schemeClr>
                  </a:solidFill>
                  <a:cs typeface="+mn-ea"/>
                  <a:sym typeface="+mn-lt"/>
                </a:rPr>
                <a:t>[Spring Festival]</a:t>
              </a:r>
            </a:p>
          </p:txBody>
        </p:sp>
        <p:sp>
          <p:nvSpPr>
            <p:cNvPr id="15" name="TextBox 14"/>
            <p:cNvSpPr txBox="1"/>
            <p:nvPr/>
          </p:nvSpPr>
          <p:spPr>
            <a:xfrm>
              <a:off x="4288988" y="256399"/>
              <a:ext cx="1049024" cy="1146478"/>
            </a:xfrm>
            <a:prstGeom prst="rect">
              <a:avLst/>
            </a:prstGeom>
            <a:noFill/>
          </p:spPr>
          <p:txBody>
            <a:bodyPr wrap="none" lIns="68589" tIns="34295" rIns="68589" bIns="34295" rtlCol="0">
              <a:spAutoFit/>
            </a:bodyPr>
            <a:lstStyle/>
            <a:p>
              <a:pPr algn="r"/>
              <a:r>
                <a:rPr lang="en-US" altLang="zh-CN" sz="7000" b="1">
                  <a:solidFill>
                    <a:schemeClr val="accent5">
                      <a:lumMod val="75000"/>
                    </a:schemeClr>
                  </a:solidFill>
                  <a:cs typeface="+mn-ea"/>
                  <a:sym typeface="+mn-lt"/>
                </a:rPr>
                <a:t>02</a:t>
              </a:r>
              <a:endParaRPr lang="en-US" sz="7000" b="1">
                <a:solidFill>
                  <a:schemeClr val="accent5">
                    <a:lumMod val="75000"/>
                  </a:schemeClr>
                </a:solidFill>
                <a:cs typeface="+mn-ea"/>
                <a:sym typeface="+mn-lt"/>
              </a:endParaRPr>
            </a:p>
          </p:txBody>
        </p:sp>
      </p:grpSp>
      <p:sp>
        <p:nvSpPr>
          <p:cNvPr id="6" name="文本框 5"/>
          <p:cNvSpPr txBox="1"/>
          <p:nvPr/>
        </p:nvSpPr>
        <p:spPr>
          <a:xfrm>
            <a:off x="4378760" y="1643556"/>
            <a:ext cx="4091471" cy="2862322"/>
          </a:xfrm>
          <a:prstGeom prst="rect">
            <a:avLst/>
          </a:prstGeom>
          <a:noFill/>
        </p:spPr>
        <p:txBody>
          <a:bodyPr wrap="square">
            <a:spAutoFit/>
          </a:bodyPr>
          <a:lstStyle/>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Chinese New year is the longest and most important festivity in the Chinese Calendar. The origin of Chinese New Year is itself centuries old and gains significance because of several myths and traditions.</a:t>
            </a:r>
          </a:p>
          <a:p>
            <a:pPr algn="just"/>
            <a:endPar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Ancient Chinese New Year is a reflection on how the people behaved and what they believed in the most.</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4801" y="416390"/>
            <a:ext cx="1625082" cy="2166776"/>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19161"/>
          <a:stretch>
            <a:fillRect/>
          </a:stretch>
        </p:blipFill>
        <p:spPr>
          <a:xfrm>
            <a:off x="1871061" y="416391"/>
            <a:ext cx="1786905" cy="2166775"/>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801" y="2698415"/>
            <a:ext cx="3503165" cy="1970068"/>
          </a:xfrm>
          <a:prstGeom prst="rect">
            <a:avLst/>
          </a:prstGeom>
        </p:spPr>
      </p:pic>
      <p:sp>
        <p:nvSpPr>
          <p:cNvPr id="4" name="灯片编号占位符 3"/>
          <p:cNvSpPr>
            <a:spLocks noGrp="1"/>
          </p:cNvSpPr>
          <p:nvPr>
            <p:ph type="sldNum" sz="quarter" idx="12"/>
          </p:nvPr>
        </p:nvSpPr>
        <p:spPr/>
        <p:txBody>
          <a:bodyPr/>
          <a:lstStyle/>
          <a:p>
            <a:fld id="{7D1B6D85-CDF4-4CCB-A898-6FE8C913D26C}" type="slidenum">
              <a:rPr lang="zh-CN" altLang="en-US" smtClean="0"/>
              <a:t>4</a:t>
            </a:fld>
            <a:endParaRPr lang="zh-CN" altLang="en-US"/>
          </a:p>
        </p:txBody>
      </p:sp>
      <p:sp>
        <p:nvSpPr>
          <p:cNvPr id="3" name="页脚占位符 2">
            <a:extLst>
              <a:ext uri="{FF2B5EF4-FFF2-40B4-BE49-F238E27FC236}">
                <a16:creationId xmlns:a16="http://schemas.microsoft.com/office/drawing/2014/main" id="{EDD710B4-A7F1-F64E-0011-74EF6E97FE4E}"/>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6" name="Parallelogram 25"/>
          <p:cNvSpPr/>
          <p:nvPr/>
        </p:nvSpPr>
        <p:spPr>
          <a:xfrm>
            <a:off x="5648962" y="-1582829"/>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7" name="Parallelogram 26"/>
          <p:cNvSpPr/>
          <p:nvPr/>
        </p:nvSpPr>
        <p:spPr>
          <a:xfrm>
            <a:off x="3103592" y="1329148"/>
            <a:ext cx="8196276" cy="3137074"/>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6" name="文本框 5"/>
          <p:cNvSpPr txBox="1"/>
          <p:nvPr/>
        </p:nvSpPr>
        <p:spPr>
          <a:xfrm>
            <a:off x="4337659" y="689839"/>
            <a:ext cx="4055569" cy="3415030"/>
          </a:xfrm>
          <a:prstGeom prst="rect">
            <a:avLst/>
          </a:prstGeom>
          <a:noFill/>
        </p:spPr>
        <p:txBody>
          <a:bodyPr wrap="square">
            <a:spAutoFit/>
          </a:bodyPr>
          <a:lstStyle/>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Chinese Jiaozi is one of the most important foods in Chinese New Year. Since the shape of Jiaozi is similar to the ancient Chinese gold or silver ingot, they symbolize wealth.</a:t>
            </a:r>
          </a:p>
          <a:p>
            <a:pPr algn="just"/>
            <a:endPar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Traditionally, the members of a family get together to make Jiaozi during the New Year’s Eve. They may hide a coin in one of the Jiaozi. The person who finds the coin will likely have a good fortune in the New Year.</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02" y="2840289"/>
            <a:ext cx="1709908" cy="1709908"/>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672" y="3055552"/>
            <a:ext cx="1709908" cy="113489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30" y="308646"/>
            <a:ext cx="3656450" cy="2437633"/>
          </a:xfrm>
          <a:prstGeom prst="rect">
            <a:avLst/>
          </a:prstGeom>
        </p:spPr>
      </p:pic>
      <p:sp>
        <p:nvSpPr>
          <p:cNvPr id="4" name="灯片编号占位符 3"/>
          <p:cNvSpPr>
            <a:spLocks noGrp="1"/>
          </p:cNvSpPr>
          <p:nvPr>
            <p:ph type="sldNum" sz="quarter" idx="12"/>
          </p:nvPr>
        </p:nvSpPr>
        <p:spPr/>
        <p:txBody>
          <a:bodyPr/>
          <a:lstStyle/>
          <a:p>
            <a:fld id="{7D1B6D85-CDF4-4CCB-A898-6FE8C913D26C}" type="slidenum">
              <a:rPr lang="zh-CN" altLang="en-US" smtClean="0"/>
              <a:t>5</a:t>
            </a:fld>
            <a:endParaRPr lang="zh-CN" altLang="en-US"/>
          </a:p>
        </p:txBody>
      </p:sp>
      <p:sp>
        <p:nvSpPr>
          <p:cNvPr id="3" name="页脚占位符 2">
            <a:extLst>
              <a:ext uri="{FF2B5EF4-FFF2-40B4-BE49-F238E27FC236}">
                <a16:creationId xmlns:a16="http://schemas.microsoft.com/office/drawing/2014/main" id="{7B4F1B84-9BCD-431E-8C29-358566393CAE}"/>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6" name="Parallelogram 25"/>
          <p:cNvSpPr/>
          <p:nvPr/>
        </p:nvSpPr>
        <p:spPr>
          <a:xfrm>
            <a:off x="5579601" y="-1304060"/>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7" name="Parallelogram 26"/>
          <p:cNvSpPr/>
          <p:nvPr/>
        </p:nvSpPr>
        <p:spPr>
          <a:xfrm>
            <a:off x="3103592" y="1329148"/>
            <a:ext cx="8196276" cy="3137074"/>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31" name="TextBox 30"/>
          <p:cNvSpPr txBox="1"/>
          <p:nvPr/>
        </p:nvSpPr>
        <p:spPr>
          <a:xfrm>
            <a:off x="5706744" y="545976"/>
            <a:ext cx="2496984" cy="623258"/>
          </a:xfrm>
          <a:prstGeom prst="rect">
            <a:avLst/>
          </a:prstGeom>
          <a:noFill/>
        </p:spPr>
        <p:txBody>
          <a:bodyPr wrap="none" lIns="68589" tIns="34295" rIns="68589" bIns="34295" rtlCol="0">
            <a:spAutoFit/>
          </a:bodyPr>
          <a:lstStyle/>
          <a:p>
            <a:pPr algn="r"/>
            <a:r>
              <a:rPr lang="en-US" sz="3600" dirty="0">
                <a:solidFill>
                  <a:schemeClr val="accent5">
                    <a:lumMod val="75000"/>
                  </a:schemeClr>
                </a:solidFill>
                <a:cs typeface="+mn-ea"/>
                <a:sym typeface="+mn-lt"/>
              </a:rPr>
              <a:t>Folk of Jiaozi</a:t>
            </a:r>
          </a:p>
        </p:txBody>
      </p:sp>
      <p:sp>
        <p:nvSpPr>
          <p:cNvPr id="15" name="TextBox 14"/>
          <p:cNvSpPr txBox="1"/>
          <p:nvPr/>
        </p:nvSpPr>
        <p:spPr>
          <a:xfrm>
            <a:off x="4412433" y="264477"/>
            <a:ext cx="1049024" cy="1146478"/>
          </a:xfrm>
          <a:prstGeom prst="rect">
            <a:avLst/>
          </a:prstGeom>
          <a:noFill/>
        </p:spPr>
        <p:txBody>
          <a:bodyPr wrap="none" lIns="68589" tIns="34295" rIns="68589" bIns="34295" rtlCol="0">
            <a:spAutoFit/>
          </a:bodyPr>
          <a:lstStyle/>
          <a:p>
            <a:pPr algn="r"/>
            <a:r>
              <a:rPr lang="en-US" altLang="zh-CN" sz="7000" b="1">
                <a:solidFill>
                  <a:schemeClr val="accent5">
                    <a:lumMod val="75000"/>
                  </a:schemeClr>
                </a:solidFill>
                <a:cs typeface="+mn-ea"/>
                <a:sym typeface="+mn-lt"/>
              </a:rPr>
              <a:t>03</a:t>
            </a:r>
            <a:endParaRPr lang="en-US" sz="7000" b="1">
              <a:solidFill>
                <a:schemeClr val="accent5">
                  <a:lumMod val="75000"/>
                </a:schemeClr>
              </a:solidFill>
              <a:cs typeface="+mn-ea"/>
              <a:sym typeface="+mn-lt"/>
            </a:endParaRPr>
          </a:p>
        </p:txBody>
      </p:sp>
      <p:sp>
        <p:nvSpPr>
          <p:cNvPr id="6" name="文本框 5"/>
          <p:cNvSpPr txBox="1"/>
          <p:nvPr/>
        </p:nvSpPr>
        <p:spPr>
          <a:xfrm>
            <a:off x="4375570" y="1522922"/>
            <a:ext cx="4139780" cy="2862322"/>
          </a:xfrm>
          <a:prstGeom prst="rect">
            <a:avLst/>
          </a:prstGeom>
          <a:noFill/>
        </p:spPr>
        <p:txBody>
          <a:bodyPr wrap="square">
            <a:spAutoFit/>
          </a:bodyPr>
          <a:lstStyle/>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According to folk tales, in the old days, Jiaozi were often eaten in memory of Doctor Zhang </a:t>
            </a:r>
            <a:r>
              <a:rPr lang="en-US" altLang="zh-CN" sz="1800" dirty="0" err="1">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Zhongjing</a:t>
            </a:r>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one of the greatest practitioners of traditional Chinese medicine in history. At that time, Jiaozi was used as medicine. Zhang </a:t>
            </a:r>
            <a:r>
              <a:rPr lang="en-US" altLang="zh-CN" sz="1800" dirty="0" err="1">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Zhongjing</a:t>
            </a:r>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used the crust to wrap some herbs which could ward off cold to treat frostbite on people's ears. Later, it was gradually used for food.</a:t>
            </a:r>
            <a:endParaRPr lang="zh-CN" altLang="zh-CN" kern="100" dirty="0">
              <a:effectLst/>
              <a:latin typeface="等线" panose="02010600030101010101" pitchFamily="2" charset="-122"/>
              <a:ea typeface="等线" panose="02010600030101010101" pitchFamily="2" charset="-122"/>
              <a:cs typeface="Times New Roman" panose="02020603050405020304" charset="0"/>
            </a:endParaRPr>
          </a:p>
        </p:txBody>
      </p:sp>
      <p:pic>
        <p:nvPicPr>
          <p:cNvPr id="7" name="淘宝网Chenying0907出品 2"/>
          <p:cNvPicPr>
            <a:picLocks noChangeArrowheads="1"/>
          </p:cNvPicPr>
          <p:nvPr/>
        </p:nvPicPr>
        <p:blipFill>
          <a:blip r:embed="rId3">
            <a:extLst>
              <a:ext uri="{28A0092B-C50C-407E-A947-70E740481C1C}">
                <a14:useLocalDpi xmlns:a14="http://schemas.microsoft.com/office/drawing/2010/main" val="0"/>
              </a:ext>
            </a:extLst>
          </a:blip>
          <a:srcRect l="19401" r="19401"/>
          <a:stretch>
            <a:fillRect/>
          </a:stretch>
        </p:blipFill>
        <p:spPr bwMode="auto">
          <a:xfrm>
            <a:off x="376543" y="102425"/>
            <a:ext cx="3619989" cy="3326564"/>
          </a:xfrm>
          <a:prstGeom prst="ellipse">
            <a:avLst/>
          </a:prstGeom>
          <a:blipFill>
            <a:blip r:embed="rId4" cstate="screen"/>
            <a:stretch>
              <a:fillRect/>
            </a:stretch>
          </a:blipFill>
          <a:ln w="57150">
            <a:solidFill>
              <a:schemeClr val="bg1"/>
            </a:solidFill>
            <a:miter lim="800000"/>
            <a:headEnd/>
            <a:tailEnd/>
          </a:ln>
          <a:effectLst>
            <a:outerShdw blurRad="63500" sx="102000" sy="102000" algn="ctr" rotWithShape="0">
              <a:prstClr val="black">
                <a:alpha val="40000"/>
              </a:prstClr>
            </a:outerShdw>
          </a:effectLst>
        </p:spPr>
      </p:pic>
      <p:pic>
        <p:nvPicPr>
          <p:cNvPr id="8" name="淘宝网Chenying0907出品 2"/>
          <p:cNvPicPr>
            <a:picLocks noChangeArrowheads="1"/>
          </p:cNvPicPr>
          <p:nvPr/>
        </p:nvPicPr>
        <p:blipFill>
          <a:blip r:embed="rId5">
            <a:extLst>
              <a:ext uri="{28A0092B-C50C-407E-A947-70E740481C1C}">
                <a14:useLocalDpi xmlns:a14="http://schemas.microsoft.com/office/drawing/2010/main" val="0"/>
              </a:ext>
            </a:extLst>
          </a:blip>
          <a:srcRect t="15576" b="15576"/>
          <a:stretch>
            <a:fillRect/>
          </a:stretch>
        </p:blipFill>
        <p:spPr bwMode="auto">
          <a:xfrm>
            <a:off x="267440" y="2471186"/>
            <a:ext cx="1919097" cy="1853657"/>
          </a:xfrm>
          <a:prstGeom prst="ellipse">
            <a:avLst/>
          </a:prstGeom>
          <a:noFill/>
          <a:ln w="3810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灯片编号占位符 3"/>
          <p:cNvSpPr>
            <a:spLocks noGrp="1"/>
          </p:cNvSpPr>
          <p:nvPr>
            <p:ph type="sldNum" sz="quarter" idx="12"/>
          </p:nvPr>
        </p:nvSpPr>
        <p:spPr/>
        <p:txBody>
          <a:bodyPr/>
          <a:lstStyle/>
          <a:p>
            <a:fld id="{7D1B6D85-CDF4-4CCB-A898-6FE8C913D26C}" type="slidenum">
              <a:rPr lang="zh-CN" altLang="en-US" smtClean="0"/>
              <a:t>6</a:t>
            </a:fld>
            <a:endParaRPr lang="zh-CN" altLang="en-US"/>
          </a:p>
        </p:txBody>
      </p:sp>
      <p:sp>
        <p:nvSpPr>
          <p:cNvPr id="3" name="页脚占位符 2">
            <a:extLst>
              <a:ext uri="{FF2B5EF4-FFF2-40B4-BE49-F238E27FC236}">
                <a16:creationId xmlns:a16="http://schemas.microsoft.com/office/drawing/2014/main" id="{E2299A26-E83C-ADA7-9205-299E5BAD61A1}"/>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par>
                          <p:cTn id="17" fill="hold">
                            <p:stCondLst>
                              <p:cond delay="1000"/>
                            </p:stCondLst>
                            <p:childTnLst>
                              <p:par>
                                <p:cTn id="18" presetID="2" presetClass="entr" presetSubtype="4" decel="10000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ppt_x"/>
                                          </p:val>
                                        </p:tav>
                                        <p:tav tm="100000">
                                          <p:val>
                                            <p:strVal val="#ppt_x"/>
                                          </p:val>
                                        </p:tav>
                                      </p:tavLst>
                                    </p:anim>
                                    <p:anim calcmode="lin" valueType="num">
                                      <p:cBhvr additive="base">
                                        <p:cTn id="21" dur="75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750" fill="hold"/>
                                        <p:tgtEl>
                                          <p:spTgt spid="28"/>
                                        </p:tgtEl>
                                        <p:attrNameLst>
                                          <p:attrName>ppt_x</p:attrName>
                                        </p:attrNameLst>
                                      </p:cBhvr>
                                      <p:tavLst>
                                        <p:tav tm="0">
                                          <p:val>
                                            <p:strVal val="#ppt_x"/>
                                          </p:val>
                                        </p:tav>
                                        <p:tav tm="100000">
                                          <p:val>
                                            <p:strVal val="#ppt_x"/>
                                          </p:val>
                                        </p:tav>
                                      </p:tavLst>
                                    </p:anim>
                                    <p:anim calcmode="lin" valueType="num">
                                      <p:cBhvr additive="base">
                                        <p:cTn id="25" dur="750" fill="hold"/>
                                        <p:tgtEl>
                                          <p:spTgt spid="28"/>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750" fill="hold"/>
                                        <p:tgtEl>
                                          <p:spTgt spid="18"/>
                                        </p:tgtEl>
                                        <p:attrNameLst>
                                          <p:attrName>ppt_x</p:attrName>
                                        </p:attrNameLst>
                                      </p:cBhvr>
                                      <p:tavLst>
                                        <p:tav tm="0">
                                          <p:val>
                                            <p:strVal val="#ppt_x"/>
                                          </p:val>
                                        </p:tav>
                                        <p:tav tm="100000">
                                          <p:val>
                                            <p:strVal val="#ppt_x"/>
                                          </p:val>
                                        </p:tav>
                                      </p:tavLst>
                                    </p:anim>
                                    <p:anim calcmode="lin" valueType="num">
                                      <p:cBhvr additive="base">
                                        <p:cTn id="29" dur="75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750" fill="hold"/>
                                        <p:tgtEl>
                                          <p:spTgt spid="27"/>
                                        </p:tgtEl>
                                        <p:attrNameLst>
                                          <p:attrName>ppt_x</p:attrName>
                                        </p:attrNameLst>
                                      </p:cBhvr>
                                      <p:tavLst>
                                        <p:tav tm="0">
                                          <p:val>
                                            <p:strVal val="#ppt_x"/>
                                          </p:val>
                                        </p:tav>
                                        <p:tav tm="100000">
                                          <p:val>
                                            <p:strVal val="#ppt_x"/>
                                          </p:val>
                                        </p:tav>
                                      </p:tavLst>
                                    </p:anim>
                                    <p:anim calcmode="lin" valueType="num">
                                      <p:cBhvr additive="base">
                                        <p:cTn id="33" dur="75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750" fill="hold"/>
                                        <p:tgtEl>
                                          <p:spTgt spid="26"/>
                                        </p:tgtEl>
                                        <p:attrNameLst>
                                          <p:attrName>ppt_x</p:attrName>
                                        </p:attrNameLst>
                                      </p:cBhvr>
                                      <p:tavLst>
                                        <p:tav tm="0">
                                          <p:val>
                                            <p:strVal val="#ppt_x"/>
                                          </p:val>
                                        </p:tav>
                                        <p:tav tm="100000">
                                          <p:val>
                                            <p:strVal val="#ppt_x"/>
                                          </p:val>
                                        </p:tav>
                                      </p:tavLst>
                                    </p:anim>
                                    <p:anim calcmode="lin" valueType="num">
                                      <p:cBhvr additive="base">
                                        <p:cTn id="37" dur="75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2" decel="10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1+#ppt_w/2"/>
                                          </p:val>
                                        </p:tav>
                                        <p:tav tm="100000">
                                          <p:val>
                                            <p:strVal val="#ppt_x"/>
                                          </p:val>
                                        </p:tav>
                                      </p:tavLst>
                                    </p:anim>
                                    <p:anim calcmode="lin" valueType="num">
                                      <p:cBhvr additive="base">
                                        <p:cTn id="42" dur="75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750" fill="hold"/>
                                        <p:tgtEl>
                                          <p:spTgt spid="31"/>
                                        </p:tgtEl>
                                        <p:attrNameLst>
                                          <p:attrName>ppt_x</p:attrName>
                                        </p:attrNameLst>
                                      </p:cBhvr>
                                      <p:tavLst>
                                        <p:tav tm="0">
                                          <p:val>
                                            <p:strVal val="1+#ppt_w/2"/>
                                          </p:val>
                                        </p:tav>
                                        <p:tav tm="100000">
                                          <p:val>
                                            <p:strVal val="#ppt_x"/>
                                          </p:val>
                                        </p:tav>
                                      </p:tavLst>
                                    </p:anim>
                                    <p:anim calcmode="lin" valueType="num">
                                      <p:cBhvr additive="base">
                                        <p:cTn id="46" dur="75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31" grpId="0"/>
      <p:bldP spid="1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6" name="Parallelogram 25"/>
          <p:cNvSpPr/>
          <p:nvPr/>
        </p:nvSpPr>
        <p:spPr>
          <a:xfrm>
            <a:off x="5648962" y="-1582829"/>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7" name="Parallelogram 26"/>
          <p:cNvSpPr/>
          <p:nvPr/>
        </p:nvSpPr>
        <p:spPr>
          <a:xfrm>
            <a:off x="3103592" y="1329148"/>
            <a:ext cx="8196276" cy="3137074"/>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31" name="TextBox 30"/>
          <p:cNvSpPr txBox="1"/>
          <p:nvPr/>
        </p:nvSpPr>
        <p:spPr>
          <a:xfrm>
            <a:off x="5719879" y="567877"/>
            <a:ext cx="1562818" cy="623258"/>
          </a:xfrm>
          <a:prstGeom prst="rect">
            <a:avLst/>
          </a:prstGeom>
          <a:noFill/>
        </p:spPr>
        <p:txBody>
          <a:bodyPr wrap="none" lIns="68589" tIns="34295" rIns="68589" bIns="34295" rtlCol="0">
            <a:spAutoFit/>
          </a:bodyPr>
          <a:lstStyle/>
          <a:p>
            <a:pPr algn="r"/>
            <a:r>
              <a:rPr lang="en-US" sz="3600" dirty="0">
                <a:solidFill>
                  <a:schemeClr val="accent5">
                    <a:lumMod val="75000"/>
                  </a:schemeClr>
                </a:solidFill>
                <a:cs typeface="+mn-ea"/>
                <a:sym typeface="+mn-lt"/>
              </a:rPr>
              <a:t>Present</a:t>
            </a:r>
          </a:p>
        </p:txBody>
      </p:sp>
      <p:sp>
        <p:nvSpPr>
          <p:cNvPr id="15" name="TextBox 14"/>
          <p:cNvSpPr txBox="1"/>
          <p:nvPr/>
        </p:nvSpPr>
        <p:spPr>
          <a:xfrm>
            <a:off x="4412433" y="264477"/>
            <a:ext cx="1049024" cy="1146478"/>
          </a:xfrm>
          <a:prstGeom prst="rect">
            <a:avLst/>
          </a:prstGeom>
          <a:noFill/>
        </p:spPr>
        <p:txBody>
          <a:bodyPr wrap="none" lIns="68589" tIns="34295" rIns="68589" bIns="34295" rtlCol="0">
            <a:spAutoFit/>
          </a:bodyPr>
          <a:lstStyle/>
          <a:p>
            <a:pPr algn="r"/>
            <a:r>
              <a:rPr lang="en-US" altLang="zh-CN" sz="7000" b="1" dirty="0">
                <a:solidFill>
                  <a:schemeClr val="accent5">
                    <a:lumMod val="75000"/>
                  </a:schemeClr>
                </a:solidFill>
                <a:cs typeface="+mn-ea"/>
                <a:sym typeface="+mn-lt"/>
              </a:rPr>
              <a:t>04</a:t>
            </a:r>
            <a:endParaRPr lang="en-US" sz="7000" b="1" dirty="0">
              <a:solidFill>
                <a:schemeClr val="accent5">
                  <a:lumMod val="75000"/>
                </a:schemeClr>
              </a:solidFill>
              <a:cs typeface="+mn-ea"/>
              <a:sym typeface="+mn-lt"/>
            </a:endParaRPr>
          </a:p>
        </p:txBody>
      </p:sp>
      <p:sp>
        <p:nvSpPr>
          <p:cNvPr id="6" name="文本框 5"/>
          <p:cNvSpPr txBox="1"/>
          <p:nvPr/>
        </p:nvSpPr>
        <p:spPr>
          <a:xfrm>
            <a:off x="4375570" y="1522922"/>
            <a:ext cx="4139780" cy="2585323"/>
          </a:xfrm>
          <a:prstGeom prst="rect">
            <a:avLst/>
          </a:prstGeom>
          <a:noFill/>
        </p:spPr>
        <p:txBody>
          <a:bodyPr wrap="square">
            <a:spAutoFit/>
          </a:bodyPr>
          <a:lstStyle/>
          <a:p>
            <a:pPr algn="just"/>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Jiaozi are eaten all year round and can be eaten at any time of the day – breakfast, lunch or dinner. They can constitute one course, starter or side dish, or the main meal. Every family has its own preferred method of making them, with </a:t>
            </a:r>
            <a:r>
              <a:rPr lang="en-US" altLang="zh-CN" sz="1800" dirty="0" err="1">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favourite</a:t>
            </a:r>
            <a:r>
              <a:rPr lang="en-US" altLang="zh-CN" sz="1800" dirty="0">
                <a:solidFill>
                  <a:srgbClr val="404040"/>
                </a:solidFill>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fillings, and of course, jiaozi types and preparation vary widely according to region.</a:t>
            </a:r>
            <a:endParaRPr lang="zh-CN" altLang="zh-CN" kern="100" dirty="0">
              <a:effectLst/>
              <a:latin typeface="等线" panose="02010600030101010101" pitchFamily="2" charset="-122"/>
              <a:ea typeface="等线" panose="02010600030101010101" pitchFamily="2" charset="-122"/>
              <a:cs typeface="Times New Roman" panose="0202060305040502030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76" y="567877"/>
            <a:ext cx="2049358" cy="286910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003" y="2006171"/>
            <a:ext cx="2059774" cy="2572544"/>
          </a:xfrm>
          <a:prstGeom prst="rect">
            <a:avLst/>
          </a:prstGeom>
        </p:spPr>
      </p:pic>
      <p:sp>
        <p:nvSpPr>
          <p:cNvPr id="5" name="灯片编号占位符 4"/>
          <p:cNvSpPr>
            <a:spLocks noGrp="1"/>
          </p:cNvSpPr>
          <p:nvPr>
            <p:ph type="sldNum" sz="quarter" idx="12"/>
          </p:nvPr>
        </p:nvSpPr>
        <p:spPr/>
        <p:txBody>
          <a:bodyPr/>
          <a:lstStyle/>
          <a:p>
            <a:fld id="{7D1B6D85-CDF4-4CCB-A898-6FE8C913D26C}" type="slidenum">
              <a:rPr lang="zh-CN" altLang="en-US" smtClean="0"/>
              <a:t>7</a:t>
            </a:fld>
            <a:endParaRPr lang="zh-CN" altLang="en-US"/>
          </a:p>
        </p:txBody>
      </p:sp>
      <p:sp>
        <p:nvSpPr>
          <p:cNvPr id="3" name="页脚占位符 2">
            <a:extLst>
              <a:ext uri="{FF2B5EF4-FFF2-40B4-BE49-F238E27FC236}">
                <a16:creationId xmlns:a16="http://schemas.microsoft.com/office/drawing/2014/main" id="{1ABFA213-8E79-6949-9F74-372EBFDB13D2}"/>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ppt_x"/>
                                          </p:val>
                                        </p:tav>
                                        <p:tav tm="100000">
                                          <p:val>
                                            <p:strVal val="#ppt_x"/>
                                          </p:val>
                                        </p:tav>
                                      </p:tavLst>
                                    </p:anim>
                                    <p:anim calcmode="lin" valueType="num">
                                      <p:cBhvr additive="base">
                                        <p:cTn id="12" dur="75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750" fill="hold"/>
                                        <p:tgtEl>
                                          <p:spTgt spid="26"/>
                                        </p:tgtEl>
                                        <p:attrNameLst>
                                          <p:attrName>ppt_x</p:attrName>
                                        </p:attrNameLst>
                                      </p:cBhvr>
                                      <p:tavLst>
                                        <p:tav tm="0">
                                          <p:val>
                                            <p:strVal val="#ppt_x"/>
                                          </p:val>
                                        </p:tav>
                                        <p:tav tm="100000">
                                          <p:val>
                                            <p:strVal val="#ppt_x"/>
                                          </p:val>
                                        </p:tav>
                                      </p:tavLst>
                                    </p:anim>
                                    <p:anim calcmode="lin" valueType="num">
                                      <p:cBhvr additive="base">
                                        <p:cTn id="24" dur="750" fill="hold"/>
                                        <p:tgtEl>
                                          <p:spTgt spid="2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2" decel="10000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1+#ppt_w/2"/>
                                          </p:val>
                                        </p:tav>
                                        <p:tav tm="100000">
                                          <p:val>
                                            <p:strVal val="#ppt_x"/>
                                          </p:val>
                                        </p:tav>
                                      </p:tavLst>
                                    </p:anim>
                                    <p:anim calcmode="lin" valueType="num">
                                      <p:cBhvr additive="base">
                                        <p:cTn id="29" dur="75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5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750" fill="hold"/>
                                        <p:tgtEl>
                                          <p:spTgt spid="31"/>
                                        </p:tgtEl>
                                        <p:attrNameLst>
                                          <p:attrName>ppt_x</p:attrName>
                                        </p:attrNameLst>
                                      </p:cBhvr>
                                      <p:tavLst>
                                        <p:tav tm="0">
                                          <p:val>
                                            <p:strVal val="1+#ppt_w/2"/>
                                          </p:val>
                                        </p:tav>
                                        <p:tav tm="100000">
                                          <p:val>
                                            <p:strVal val="#ppt_x"/>
                                          </p:val>
                                        </p:tav>
                                      </p:tavLst>
                                    </p:anim>
                                    <p:anim calcmode="lin" valueType="num">
                                      <p:cBhvr additive="base">
                                        <p:cTn id="33" dur="75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31" grpId="0"/>
      <p:bldP spid="1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0074" y="267332"/>
            <a:ext cx="3285439" cy="376550"/>
            <a:chOff x="5354082" y="1029245"/>
            <a:chExt cx="3285439" cy="376550"/>
          </a:xfrm>
        </p:grpSpPr>
        <p:sp>
          <p:nvSpPr>
            <p:cNvPr id="9" name="淘宝网Chenying0907出品 8"/>
            <p:cNvSpPr/>
            <p:nvPr/>
          </p:nvSpPr>
          <p:spPr>
            <a:xfrm>
              <a:off x="5354082" y="1029245"/>
              <a:ext cx="3285439" cy="3765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cs typeface="+mn-ea"/>
                <a:sym typeface="+mn-lt"/>
              </a:endParaRPr>
            </a:p>
          </p:txBody>
        </p:sp>
        <p:sp>
          <p:nvSpPr>
            <p:cNvPr id="10" name="TextBox 9"/>
            <p:cNvSpPr txBox="1"/>
            <p:nvPr/>
          </p:nvSpPr>
          <p:spPr>
            <a:xfrm>
              <a:off x="5516641" y="1086715"/>
              <a:ext cx="296031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Classic Chinese Jiaozi</a:t>
              </a:r>
              <a:endParaRPr lang="zh-CN" altLang="en-US" sz="1700" b="1" dirty="0">
                <a:solidFill>
                  <a:schemeClr val="bg1"/>
                </a:solidFill>
                <a:cs typeface="+mn-ea"/>
                <a:sym typeface="+mn-lt"/>
              </a:endParaRPr>
            </a:p>
          </p:txBody>
        </p:sp>
      </p:grpSp>
      <p:sp>
        <p:nvSpPr>
          <p:cNvPr id="11" name="TextBox 10"/>
          <p:cNvSpPr txBox="1"/>
          <p:nvPr/>
        </p:nvSpPr>
        <p:spPr>
          <a:xfrm>
            <a:off x="170990" y="3371572"/>
            <a:ext cx="2759084" cy="1245021"/>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sk-SK" altLang="zh-CN" b="1" dirty="0">
                <a:latin typeface="Times New Roman" panose="02020603050405020304" charset="0"/>
                <a:cs typeface="Times New Roman" panose="02020603050405020304" charset="0"/>
              </a:rPr>
              <a:t>Shui Jiao: Boiled Jiaozi for All Seasons</a:t>
            </a:r>
          </a:p>
          <a:p>
            <a:endParaRPr lang="sk-SK" altLang="zh-CN" b="1" dirty="0">
              <a:latin typeface="Times New Roman" panose="02020603050405020304" charset="0"/>
              <a:cs typeface="Times New Roman" panose="02020603050405020304" charset="0"/>
            </a:endParaRPr>
          </a:p>
          <a:p>
            <a:r>
              <a:rPr lang="sk-SK" altLang="zh-CN" dirty="0">
                <a:latin typeface="Times New Roman" panose="02020603050405020304" charset="0"/>
                <a:cs typeface="Times New Roman" panose="02020603050405020304" charset="0"/>
              </a:rPr>
              <a:t>Shui Jiao is typically served with various dipping sauces, such as soy sauce, vinegar, chili oil, or a combination, enhancing their flavors. These boiled Jiaozi are beloved for their comforting and satisfying qualities.</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l="5377" r="5377"/>
          <a:stretch>
            <a:fillRect/>
          </a:stretch>
        </p:blipFill>
        <p:spPr>
          <a:xfrm>
            <a:off x="571597" y="1051845"/>
            <a:ext cx="1941750" cy="1946216"/>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381640" y="1018020"/>
            <a:ext cx="2005089" cy="2005089"/>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rcRect t="21791" b="21791"/>
          <a:stretch>
            <a:fillRect/>
          </a:stretch>
        </p:blipFill>
        <p:spPr>
          <a:xfrm>
            <a:off x="3290922" y="1022620"/>
            <a:ext cx="2342514" cy="1982398"/>
          </a:xfrm>
          <a:prstGeom prst="rect">
            <a:avLst/>
          </a:prstGeom>
        </p:spPr>
      </p:pic>
      <p:sp>
        <p:nvSpPr>
          <p:cNvPr id="18" name="TextBox 10"/>
          <p:cNvSpPr txBox="1"/>
          <p:nvPr/>
        </p:nvSpPr>
        <p:spPr>
          <a:xfrm>
            <a:off x="6113677" y="3374715"/>
            <a:ext cx="2901105" cy="1421415"/>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sk-SK" altLang="zh-CN" b="1" dirty="0">
                <a:latin typeface="Times New Roman" panose="02020603050405020304" charset="0"/>
                <a:cs typeface="Times New Roman" panose="02020603050405020304" charset="0"/>
              </a:rPr>
              <a:t>Guo Tie</a:t>
            </a:r>
            <a:r>
              <a:rPr lang="zh-CN" altLang="en-US" b="1" dirty="0">
                <a:latin typeface="Times New Roman" panose="02020603050405020304" charset="0"/>
                <a:cs typeface="Times New Roman" panose="02020603050405020304" charset="0"/>
              </a:rPr>
              <a:t> </a:t>
            </a:r>
            <a:r>
              <a:rPr lang="en-US" altLang="zh-CN" b="1" dirty="0">
                <a:latin typeface="Times New Roman" panose="02020603050405020304" charset="0"/>
                <a:cs typeface="Times New Roman" panose="02020603050405020304" charset="0"/>
              </a:rPr>
              <a:t>or Jian </a:t>
            </a:r>
            <a:r>
              <a:rPr lang="en-US" altLang="zh-CN" b="1" dirty="0" err="1">
                <a:latin typeface="Times New Roman" panose="02020603050405020304" charset="0"/>
                <a:cs typeface="Times New Roman" panose="02020603050405020304" charset="0"/>
              </a:rPr>
              <a:t>jiao</a:t>
            </a:r>
            <a:r>
              <a:rPr lang="sk-SK" altLang="zh-CN" b="1" dirty="0">
                <a:latin typeface="Times New Roman" panose="02020603050405020304" charset="0"/>
                <a:cs typeface="Times New Roman" panose="02020603050405020304" charset="0"/>
              </a:rPr>
              <a:t>: Crispy and Juicy Pan-Fried Jiaozi</a:t>
            </a:r>
          </a:p>
          <a:p>
            <a:endParaRPr lang="sk-SK" altLang="zh-CN" b="1" dirty="0">
              <a:latin typeface="Times New Roman" panose="02020603050405020304" charset="0"/>
              <a:cs typeface="Times New Roman" panose="02020603050405020304" charset="0"/>
            </a:endParaRPr>
          </a:p>
          <a:p>
            <a:r>
              <a:rPr lang="sk-SK" altLang="zh-CN" dirty="0">
                <a:latin typeface="Times New Roman" panose="02020603050405020304" charset="0"/>
                <a:cs typeface="Times New Roman" panose="02020603050405020304" charset="0"/>
              </a:rPr>
              <a:t>Guo Tie, also known as </a:t>
            </a:r>
            <a:r>
              <a:rPr lang="sk-SK" altLang="zh-CN" dirty="0" err="1">
                <a:latin typeface="Times New Roman" panose="02020603050405020304" charset="0"/>
                <a:cs typeface="Times New Roman" panose="02020603050405020304" charset="0"/>
              </a:rPr>
              <a:t>Jianjiao</a:t>
            </a:r>
            <a:r>
              <a:rPr lang="sk-SK" altLang="zh-CN" dirty="0">
                <a:latin typeface="Times New Roman" panose="02020603050405020304" charset="0"/>
                <a:cs typeface="Times New Roman" panose="02020603050405020304" charset="0"/>
              </a:rPr>
              <a:t>, are a delightful variation of Chinese dumplings that are pan-fried to achieve a crispy bottom and juicy filling. They are made with a similar dough and filling as jiaozi, but the cooking technique sets them apart. </a:t>
            </a:r>
          </a:p>
        </p:txBody>
      </p:sp>
      <p:sp>
        <p:nvSpPr>
          <p:cNvPr id="6" name="TextBox 10"/>
          <p:cNvSpPr txBox="1"/>
          <p:nvPr/>
        </p:nvSpPr>
        <p:spPr>
          <a:xfrm>
            <a:off x="3191435" y="3366604"/>
            <a:ext cx="2660283" cy="1065356"/>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sk-SK" altLang="zh-CN" b="1" dirty="0">
                <a:latin typeface="Times New Roman" panose="02020603050405020304" charset="0"/>
                <a:cs typeface="Times New Roman" panose="02020603050405020304" charset="0"/>
              </a:rPr>
              <a:t>Zheng Jiao: steamed Jiaozi</a:t>
            </a:r>
          </a:p>
          <a:p>
            <a:endParaRPr lang="sk-SK" altLang="zh-CN" b="1" dirty="0">
              <a:latin typeface="Times New Roman" panose="02020603050405020304" charset="0"/>
              <a:cs typeface="Times New Roman" panose="02020603050405020304" charset="0"/>
            </a:endParaRPr>
          </a:p>
          <a:p>
            <a:r>
              <a:rPr lang="sk-SK" altLang="zh-CN" dirty="0">
                <a:latin typeface="Times New Roman" panose="02020603050405020304" charset="0"/>
                <a:cs typeface="Times New Roman" panose="02020603050405020304" charset="0"/>
              </a:rPr>
              <a:t>Zheng jiaos are usually filled with a combination of minced meat and vegetables, and steamed to doneness in a bamboo round to retain the fresh flavors of the ingredients</a:t>
            </a:r>
            <a:r>
              <a:rPr lang="sk-SK" altLang="zh-CN" dirty="0"/>
              <a:t>.</a:t>
            </a:r>
            <a:endParaRPr lang="sk-SK" altLang="zh-CN" dirty="0">
              <a:latin typeface="Times New Roman" panose="02020603050405020304" charset="0"/>
              <a:cs typeface="Times New Roman" panose="02020603050405020304" charset="0"/>
            </a:endParaRPr>
          </a:p>
        </p:txBody>
      </p:sp>
      <p:sp>
        <p:nvSpPr>
          <p:cNvPr id="2" name="灯片编号占位符 1"/>
          <p:cNvSpPr>
            <a:spLocks noGrp="1"/>
          </p:cNvSpPr>
          <p:nvPr>
            <p:ph type="sldNum" sz="quarter" idx="12"/>
          </p:nvPr>
        </p:nvSpPr>
        <p:spPr/>
        <p:txBody>
          <a:bodyPr/>
          <a:lstStyle/>
          <a:p>
            <a:fld id="{7D1B6D85-CDF4-4CCB-A898-6FE8C913D26C}" type="slidenum">
              <a:rPr lang="zh-CN" altLang="en-US" smtClean="0"/>
              <a:t>8</a:t>
            </a:fld>
            <a:endParaRPr lang="zh-CN" altLang="en-US" dirty="0"/>
          </a:p>
        </p:txBody>
      </p:sp>
      <p:sp>
        <p:nvSpPr>
          <p:cNvPr id="4" name="页脚占位符 3">
            <a:extLst>
              <a:ext uri="{FF2B5EF4-FFF2-40B4-BE49-F238E27FC236}">
                <a16:creationId xmlns:a16="http://schemas.microsoft.com/office/drawing/2014/main" id="{078E70D9-5ACD-FDF6-F561-DA81923AC833}"/>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Left)">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Diagram 16"/>
          <p:cNvGraphicFramePr/>
          <p:nvPr/>
        </p:nvGraphicFramePr>
        <p:xfrm>
          <a:off x="0" y="500217"/>
          <a:ext cx="6565043" cy="3437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sp>
        <p:nvSpPr>
          <p:cNvPr id="26" name="Parallelogram 25"/>
          <p:cNvSpPr/>
          <p:nvPr/>
        </p:nvSpPr>
        <p:spPr>
          <a:xfrm>
            <a:off x="5648962" y="-1582829"/>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sp>
        <p:nvSpPr>
          <p:cNvPr id="27" name="Parallelogram 26"/>
          <p:cNvSpPr/>
          <p:nvPr/>
        </p:nvSpPr>
        <p:spPr>
          <a:xfrm>
            <a:off x="3103592" y="1329148"/>
            <a:ext cx="8196276" cy="3137074"/>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cxnSp>
        <p:nvCxnSpPr>
          <p:cNvPr id="4" name="Straight Connector 3"/>
          <p:cNvCxnSpPr/>
          <p:nvPr/>
        </p:nvCxnSpPr>
        <p:spPr>
          <a:xfrm flipH="1">
            <a:off x="3160080" y="171503"/>
            <a:ext cx="3691967" cy="422737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cxnSp>
        <p:nvCxnSpPr>
          <p:cNvPr id="29" name="Straight Connector 28"/>
          <p:cNvCxnSpPr/>
          <p:nvPr/>
        </p:nvCxnSpPr>
        <p:spPr>
          <a:xfrm flipH="1">
            <a:off x="4799714" y="4722418"/>
            <a:ext cx="2170274" cy="248500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99714" y="2438998"/>
            <a:ext cx="4200207" cy="623258"/>
          </a:xfrm>
          <a:prstGeom prst="rect">
            <a:avLst/>
          </a:prstGeom>
          <a:noFill/>
        </p:spPr>
        <p:txBody>
          <a:bodyPr wrap="none" lIns="68589" tIns="34295" rIns="68589" bIns="34295" rtlCol="0">
            <a:spAutoFit/>
          </a:bodyPr>
          <a:lstStyle/>
          <a:p>
            <a:pPr algn="r"/>
            <a:r>
              <a:rPr lang="en-US" altLang="zh-CN" sz="3600" dirty="0">
                <a:solidFill>
                  <a:schemeClr val="accent5">
                    <a:lumMod val="75000"/>
                  </a:schemeClr>
                </a:solidFill>
                <a:cs typeface="+mn-ea"/>
                <a:sym typeface="+mn-lt"/>
              </a:rPr>
              <a:t>How to make </a:t>
            </a:r>
            <a:r>
              <a:rPr lang="en-US" altLang="zh-CN" sz="3600" dirty="0" err="1">
                <a:solidFill>
                  <a:schemeClr val="accent5">
                    <a:lumMod val="75000"/>
                  </a:schemeClr>
                </a:solidFill>
                <a:cs typeface="+mn-ea"/>
                <a:sym typeface="+mn-lt"/>
              </a:rPr>
              <a:t>Shuijiao</a:t>
            </a:r>
            <a:endParaRPr lang="en-US" altLang="zh-CN" sz="3600" dirty="0">
              <a:solidFill>
                <a:schemeClr val="accent5">
                  <a:lumMod val="75000"/>
                </a:schemeClr>
              </a:solidFill>
              <a:cs typeface="+mn-ea"/>
              <a:sym typeface="+mn-lt"/>
            </a:endParaRPr>
          </a:p>
        </p:txBody>
      </p:sp>
      <p:sp>
        <p:nvSpPr>
          <p:cNvPr id="15" name="TextBox 14"/>
          <p:cNvSpPr txBox="1"/>
          <p:nvPr/>
        </p:nvSpPr>
        <p:spPr>
          <a:xfrm>
            <a:off x="7685725" y="1077498"/>
            <a:ext cx="1049024" cy="1146478"/>
          </a:xfrm>
          <a:prstGeom prst="rect">
            <a:avLst/>
          </a:prstGeom>
          <a:noFill/>
        </p:spPr>
        <p:txBody>
          <a:bodyPr wrap="none" lIns="68589" tIns="34295" rIns="68589" bIns="34295" rtlCol="0">
            <a:spAutoFit/>
          </a:bodyPr>
          <a:lstStyle/>
          <a:p>
            <a:pPr algn="r"/>
            <a:r>
              <a:rPr lang="en-US" altLang="zh-CN" sz="7000" b="1" dirty="0">
                <a:solidFill>
                  <a:schemeClr val="accent5">
                    <a:lumMod val="75000"/>
                  </a:schemeClr>
                </a:solidFill>
                <a:cs typeface="+mn-ea"/>
                <a:sym typeface="+mn-lt"/>
              </a:rPr>
              <a:t>05</a:t>
            </a:r>
          </a:p>
        </p:txBody>
      </p:sp>
      <p:sp>
        <p:nvSpPr>
          <p:cNvPr id="40" name="淘宝网Chenying0907出品 39"/>
          <p:cNvSpPr/>
          <p:nvPr/>
        </p:nvSpPr>
        <p:spPr>
          <a:xfrm>
            <a:off x="60476" y="3897680"/>
            <a:ext cx="2993466" cy="469369"/>
          </a:xfrm>
          <a:prstGeom prst="rect">
            <a:avLst/>
          </a:prstGeom>
        </p:spPr>
        <p:txBody>
          <a:bodyPr wrap="none" lIns="68589" tIns="34295" rIns="68589" bIns="34295">
            <a:spAutoFit/>
          </a:bodyPr>
          <a:lstStyle/>
          <a:p>
            <a:r>
              <a:rPr lang="en-US" sz="2600">
                <a:solidFill>
                  <a:prstClr val="black">
                    <a:lumMod val="50000"/>
                    <a:lumOff val="50000"/>
                  </a:prstClr>
                </a:solidFill>
                <a:cs typeface="+mn-ea"/>
                <a:sym typeface="+mn-lt"/>
              </a:rPr>
              <a:t>DELICIOUS FOOD</a:t>
            </a:r>
          </a:p>
        </p:txBody>
      </p:sp>
      <p:sp>
        <p:nvSpPr>
          <p:cNvPr id="5" name="灯片编号占位符 4"/>
          <p:cNvSpPr>
            <a:spLocks noGrp="1"/>
          </p:cNvSpPr>
          <p:nvPr>
            <p:ph type="sldNum" sz="quarter" idx="12"/>
          </p:nvPr>
        </p:nvSpPr>
        <p:spPr/>
        <p:txBody>
          <a:bodyPr/>
          <a:lstStyle/>
          <a:p>
            <a:fld id="{7D1B6D85-CDF4-4CCB-A898-6FE8C913D26C}" type="slidenum">
              <a:rPr lang="zh-CN" altLang="en-US" smtClean="0"/>
              <a:t>9</a:t>
            </a:fld>
            <a:endParaRPr lang="zh-CN" altLang="en-US"/>
          </a:p>
        </p:txBody>
      </p:sp>
      <p:sp>
        <p:nvSpPr>
          <p:cNvPr id="3" name="页脚占位符 2">
            <a:extLst>
              <a:ext uri="{FF2B5EF4-FFF2-40B4-BE49-F238E27FC236}">
                <a16:creationId xmlns:a16="http://schemas.microsoft.com/office/drawing/2014/main" id="{0F526CAE-67A3-FEC9-65FF-5E245A2A1FCB}"/>
              </a:ext>
            </a:extLst>
          </p:cNvPr>
          <p:cNvSpPr>
            <a:spLocks noGrp="1"/>
          </p:cNvSpPr>
          <p:nvPr>
            <p:ph type="ftr" sz="quarter" idx="11"/>
          </p:nvPr>
        </p:nvSpPr>
        <p:spPr/>
        <p:txBody>
          <a:bodyPr/>
          <a:lstStyle/>
          <a:p>
            <a:r>
              <a:rPr lang="en-US" altLang="zh-CN"/>
              <a:t>Confucius Institue of Comenius University</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ppt_x"/>
                                          </p:val>
                                        </p:tav>
                                        <p:tav tm="100000">
                                          <p:val>
                                            <p:strVal val="#ppt_x"/>
                                          </p:val>
                                        </p:tav>
                                      </p:tavLst>
                                    </p:anim>
                                    <p:anim calcmode="lin" valueType="num">
                                      <p:cBhvr additive="base">
                                        <p:cTn id="16" dur="75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750" fill="hold"/>
                                        <p:tgtEl>
                                          <p:spTgt spid="27"/>
                                        </p:tgtEl>
                                        <p:attrNameLst>
                                          <p:attrName>ppt_x</p:attrName>
                                        </p:attrNameLst>
                                      </p:cBhvr>
                                      <p:tavLst>
                                        <p:tav tm="0">
                                          <p:val>
                                            <p:strVal val="#ppt_x"/>
                                          </p:val>
                                        </p:tav>
                                        <p:tav tm="100000">
                                          <p:val>
                                            <p:strVal val="#ppt_x"/>
                                          </p:val>
                                        </p:tav>
                                      </p:tavLst>
                                    </p:anim>
                                    <p:anim calcmode="lin" valueType="num">
                                      <p:cBhvr additive="base">
                                        <p:cTn id="24" dur="75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par>
                          <p:cTn id="35" fill="hold">
                            <p:stCondLst>
                              <p:cond delay="1500"/>
                            </p:stCondLst>
                            <p:childTnLst>
                              <p:par>
                                <p:cTn id="36" presetID="2" presetClass="entr" presetSubtype="2"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750" fill="hold"/>
                                        <p:tgtEl>
                                          <p:spTgt spid="15"/>
                                        </p:tgtEl>
                                        <p:attrNameLst>
                                          <p:attrName>ppt_x</p:attrName>
                                        </p:attrNameLst>
                                      </p:cBhvr>
                                      <p:tavLst>
                                        <p:tav tm="0">
                                          <p:val>
                                            <p:strVal val="1+#ppt_w/2"/>
                                          </p:val>
                                        </p:tav>
                                        <p:tav tm="100000">
                                          <p:val>
                                            <p:strVal val="#ppt_x"/>
                                          </p:val>
                                        </p:tav>
                                      </p:tavLst>
                                    </p:anim>
                                    <p:anim calcmode="lin" valueType="num">
                                      <p:cBhvr additive="base">
                                        <p:cTn id="39" dur="750" fill="hold"/>
                                        <p:tgtEl>
                                          <p:spTgt spid="15"/>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750" fill="hold"/>
                                        <p:tgtEl>
                                          <p:spTgt spid="31"/>
                                        </p:tgtEl>
                                        <p:attrNameLst>
                                          <p:attrName>ppt_x</p:attrName>
                                        </p:attrNameLst>
                                      </p:cBhvr>
                                      <p:tavLst>
                                        <p:tav tm="0">
                                          <p:val>
                                            <p:strVal val="1+#ppt_w/2"/>
                                          </p:val>
                                        </p:tav>
                                        <p:tav tm="100000">
                                          <p:val>
                                            <p:strVal val="#ppt_x"/>
                                          </p:val>
                                        </p:tav>
                                      </p:tavLst>
                                    </p:anim>
                                    <p:anim calcmode="lin" valueType="num">
                                      <p:cBhvr additive="base">
                                        <p:cTn id="43" dur="75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decel="10000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4000" fill="hold"/>
                                        <p:tgtEl>
                                          <p:spTgt spid="40"/>
                                        </p:tgtEl>
                                        <p:attrNameLst>
                                          <p:attrName>ppt_x</p:attrName>
                                        </p:attrNameLst>
                                      </p:cBhvr>
                                      <p:tavLst>
                                        <p:tav tm="0">
                                          <p:val>
                                            <p:strVal val="0-#ppt_w/2"/>
                                          </p:val>
                                        </p:tav>
                                        <p:tav tm="100000">
                                          <p:val>
                                            <p:strVal val="#ppt_x"/>
                                          </p:val>
                                        </p:tav>
                                      </p:tavLst>
                                    </p:anim>
                                    <p:anim calcmode="lin" valueType="num">
                                      <p:cBhvr additive="base">
                                        <p:cTn id="48" dur="4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 grpId="0" animBg="1"/>
      <p:bldP spid="18" grpId="0" animBg="1"/>
      <p:bldP spid="26" grpId="0" animBg="1"/>
      <p:bldP spid="27" grpId="0" animBg="1"/>
      <p:bldP spid="28" grpId="0" animBg="1"/>
      <p:bldP spid="31" grpId="0"/>
      <p:bldP spid="15"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810owerPoint Presentation-2"/>
  <p:tag name="ISPRING_RESOURCE_PATHS_HASH_PRESENTER" val="cbf19018b11488c695171ad8859c3984d1c33f4"/>
  <p:tag name="COMMONDATA" val="eyJoZGlkIjoiYTgxNjQ0NWE3ZDRlMzVmZDFmNzgzODMwNTE1NmY1NDgifQ=="/>
</p:tagLst>
</file>

<file path=ppt/theme/theme1.xml><?xml version="1.0" encoding="utf-8"?>
<a:theme xmlns:a="http://schemas.openxmlformats.org/drawingml/2006/main" name="第一PPT，www.1ppt.com ">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hjezr0id">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jezr0id">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1231</Words>
  <Application>Microsoft Macintosh PowerPoint</Application>
  <PresentationFormat>自定义</PresentationFormat>
  <Paragraphs>123</Paragraphs>
  <Slides>17</Slides>
  <Notes>9</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17</vt:i4>
      </vt:variant>
    </vt:vector>
  </HeadingPairs>
  <TitlesOfParts>
    <vt:vector size="29" baseType="lpstr">
      <vt:lpstr>等线</vt:lpstr>
      <vt:lpstr>微软雅黑</vt:lpstr>
      <vt:lpstr>印品黑体</vt:lpstr>
      <vt:lpstr>Arial</vt:lpstr>
      <vt:lpstr>Bookman Old Style</vt:lpstr>
      <vt:lpstr>Calibri</vt:lpstr>
      <vt:lpstr>Calibri Light</vt:lpstr>
      <vt:lpstr>Cambria</vt:lpstr>
      <vt:lpstr>Times New Roman</vt:lpstr>
      <vt:lpstr>第一PPT，www.1ppt.com </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美食</dc:title>
  <dc:creator>第一PPT</dc:creator>
  <cp:keywords>www.1ppt.com</cp:keywords>
  <dc:description>www.1ppt.com</dc:description>
  <cp:lastModifiedBy>Shuang Lu</cp:lastModifiedBy>
  <cp:revision>142</cp:revision>
  <dcterms:created xsi:type="dcterms:W3CDTF">2013-06-01T10:48:00Z</dcterms:created>
  <dcterms:modified xsi:type="dcterms:W3CDTF">2024-02-12T17:47:33Z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B98FDA9ABF8D40A3B2815637C6F7A523_13</vt:lpwstr>
  </property>
  <property fmtid="{D5CDD505-2E9C-101B-9397-08002B2CF9AE}" pid="3" name="KSOProductBuildVer">
    <vt:lpwstr>2052-12.1.0.16250</vt:lpwstr>
  </property>
</Properties>
</file>