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2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3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729" r:id="rId3"/>
    <p:sldMasterId id="2147483733" r:id="rId4"/>
  </p:sldMasterIdLst>
  <p:notesMasterIdLst>
    <p:notesMasterId r:id="rId24"/>
  </p:notesMasterIdLst>
  <p:handoutMasterIdLst>
    <p:handoutMasterId r:id="rId25"/>
  </p:handoutMasterIdLst>
  <p:sldIdLst>
    <p:sldId id="256" r:id="rId5"/>
    <p:sldId id="337" r:id="rId6"/>
    <p:sldId id="338" r:id="rId7"/>
    <p:sldId id="349" r:id="rId8"/>
    <p:sldId id="313" r:id="rId9"/>
    <p:sldId id="372" r:id="rId10"/>
    <p:sldId id="348" r:id="rId11"/>
    <p:sldId id="340" r:id="rId12"/>
    <p:sldId id="367" r:id="rId13"/>
    <p:sldId id="384" r:id="rId14"/>
    <p:sldId id="396" r:id="rId15"/>
    <p:sldId id="385" r:id="rId16"/>
    <p:sldId id="363" r:id="rId17"/>
    <p:sldId id="395" r:id="rId18"/>
    <p:sldId id="369" r:id="rId19"/>
    <p:sldId id="370" r:id="rId20"/>
    <p:sldId id="393" r:id="rId21"/>
    <p:sldId id="394" r:id="rId22"/>
    <p:sldId id="366" r:id="rId23"/>
  </p:sldIdLst>
  <p:sldSz cx="9145588" cy="5145088"/>
  <p:notesSz cx="6858000" cy="9144000"/>
  <p:custDataLst>
    <p:tags r:id="rId26"/>
  </p:custDataLst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935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835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0" userDrawn="1">
          <p15:clr>
            <a:srgbClr val="A4A3A4"/>
          </p15:clr>
        </p15:guide>
        <p15:guide id="2" pos="3874" userDrawn="1">
          <p15:clr>
            <a:srgbClr val="A4A3A4"/>
          </p15:clr>
        </p15:guide>
        <p15:guide id="3" orient="horz" pos="1584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2E15"/>
    <a:srgbClr val="92D050"/>
    <a:srgbClr val="F4F4F4"/>
    <a:srgbClr val="FFFFFF"/>
    <a:srgbClr val="0070C0"/>
    <a:srgbClr val="7030A0"/>
    <a:srgbClr val="CC00CC"/>
    <a:srgbClr val="FF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51" autoAdjust="0"/>
    <p:restoredTop sz="93826" autoAdjust="0"/>
  </p:normalViewPr>
  <p:slideViewPr>
    <p:cSldViewPr snapToGrid="0" showGuides="1">
      <p:cViewPr varScale="1">
        <p:scale>
          <a:sx n="114" d="100"/>
          <a:sy n="114" d="100"/>
        </p:scale>
        <p:origin x="462" y="102"/>
      </p:cViewPr>
      <p:guideLst>
        <p:guide orient="horz" pos="2140"/>
        <p:guide pos="3874"/>
        <p:guide orient="horz" pos="15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ína Veselková" userId="f7fbd0bc-a757-4572-ba19-049d7c0b983c" providerId="ADAL" clId="{1A05600C-613F-42EF-A26B-A3BE7625820C}"/>
    <pc:docChg chg="custSel modSld">
      <pc:chgData name="Sabína Veselková" userId="f7fbd0bc-a757-4572-ba19-049d7c0b983c" providerId="ADAL" clId="{1A05600C-613F-42EF-A26B-A3BE7625820C}" dt="2024-05-07T08:23:29.932" v="915" actId="20577"/>
      <pc:docMkLst>
        <pc:docMk/>
      </pc:docMkLst>
      <pc:sldChg chg="modSp">
        <pc:chgData name="Sabína Veselková" userId="f7fbd0bc-a757-4572-ba19-049d7c0b983c" providerId="ADAL" clId="{1A05600C-613F-42EF-A26B-A3BE7625820C}" dt="2024-05-07T08:23:29.932" v="915" actId="20577"/>
        <pc:sldMkLst>
          <pc:docMk/>
          <pc:sldMk cId="0" sldId="256"/>
        </pc:sldMkLst>
        <pc:spChg chg="mod">
          <ac:chgData name="Sabína Veselková" userId="f7fbd0bc-a757-4572-ba19-049d7c0b983c" providerId="ADAL" clId="{1A05600C-613F-42EF-A26B-A3BE7625820C}" dt="2024-05-07T07:06:51.973" v="14" actId="20577"/>
          <ac:spMkLst>
            <pc:docMk/>
            <pc:sldMk cId="0" sldId="256"/>
            <ac:spMk id="9" creationId="{00000000-0000-0000-0000-000000000000}"/>
          </ac:spMkLst>
        </pc:spChg>
        <pc:spChg chg="mod">
          <ac:chgData name="Sabína Veselková" userId="f7fbd0bc-a757-4572-ba19-049d7c0b983c" providerId="ADAL" clId="{1A05600C-613F-42EF-A26B-A3BE7625820C}" dt="2024-05-07T08:23:29.932" v="915" actId="20577"/>
          <ac:spMkLst>
            <pc:docMk/>
            <pc:sldMk cId="0" sldId="256"/>
            <ac:spMk id="24" creationId="{00000000-0000-0000-0000-000000000000}"/>
          </ac:spMkLst>
        </pc:spChg>
      </pc:sldChg>
      <pc:sldChg chg="modSp">
        <pc:chgData name="Sabína Veselková" userId="f7fbd0bc-a757-4572-ba19-049d7c0b983c" providerId="ADAL" clId="{1A05600C-613F-42EF-A26B-A3BE7625820C}" dt="2024-05-07T07:10:15.209" v="88" actId="20577"/>
        <pc:sldMkLst>
          <pc:docMk/>
          <pc:sldMk cId="0" sldId="313"/>
        </pc:sldMkLst>
        <pc:spChg chg="mod">
          <ac:chgData name="Sabína Veselková" userId="f7fbd0bc-a757-4572-ba19-049d7c0b983c" providerId="ADAL" clId="{1A05600C-613F-42EF-A26B-A3BE7625820C}" dt="2024-05-07T07:08:41.667" v="49" actId="20577"/>
          <ac:spMkLst>
            <pc:docMk/>
            <pc:sldMk cId="0" sldId="313"/>
            <ac:spMk id="3" creationId="{00000000-0000-0000-0000-000000000000}"/>
          </ac:spMkLst>
        </pc:spChg>
        <pc:spChg chg="mod">
          <ac:chgData name="Sabína Veselková" userId="f7fbd0bc-a757-4572-ba19-049d7c0b983c" providerId="ADAL" clId="{1A05600C-613F-42EF-A26B-A3BE7625820C}" dt="2024-05-07T07:10:15.209" v="88" actId="20577"/>
          <ac:spMkLst>
            <pc:docMk/>
            <pc:sldMk cId="0" sldId="313"/>
            <ac:spMk id="6" creationId="{00000000-0000-0000-0000-000000000000}"/>
          </ac:spMkLst>
        </pc:spChg>
        <pc:spChg chg="mod">
          <ac:chgData name="Sabína Veselková" userId="f7fbd0bc-a757-4572-ba19-049d7c0b983c" providerId="ADAL" clId="{1A05600C-613F-42EF-A26B-A3BE7625820C}" dt="2024-05-07T07:08:32.560" v="44" actId="20577"/>
          <ac:spMkLst>
            <pc:docMk/>
            <pc:sldMk cId="0" sldId="313"/>
            <ac:spMk id="40" creationId="{00000000-0000-0000-0000-000000000000}"/>
          </ac:spMkLst>
        </pc:spChg>
      </pc:sldChg>
      <pc:sldChg chg="addSp modSp">
        <pc:chgData name="Sabína Veselková" userId="f7fbd0bc-a757-4572-ba19-049d7c0b983c" providerId="ADAL" clId="{1A05600C-613F-42EF-A26B-A3BE7625820C}" dt="2024-05-07T08:23:18.966" v="914" actId="20577"/>
        <pc:sldMkLst>
          <pc:docMk/>
          <pc:sldMk cId="0" sldId="337"/>
        </pc:sldMkLst>
        <pc:spChg chg="mod">
          <ac:chgData name="Sabína Veselková" userId="f7fbd0bc-a757-4572-ba19-049d7c0b983c" providerId="ADAL" clId="{1A05600C-613F-42EF-A26B-A3BE7625820C}" dt="2024-05-07T08:18:35.118" v="906" actId="20577"/>
          <ac:spMkLst>
            <pc:docMk/>
            <pc:sldMk cId="0" sldId="337"/>
            <ac:spMk id="6" creationId="{00000000-0000-0000-0000-000000000000}"/>
          </ac:spMkLst>
        </pc:spChg>
        <pc:spChg chg="add mod">
          <ac:chgData name="Sabína Veselková" userId="f7fbd0bc-a757-4572-ba19-049d7c0b983c" providerId="ADAL" clId="{1A05600C-613F-42EF-A26B-A3BE7625820C}" dt="2024-05-07T07:06:45.953" v="12" actId="20577"/>
          <ac:spMkLst>
            <pc:docMk/>
            <pc:sldMk cId="0" sldId="337"/>
            <ac:spMk id="7" creationId="{24CCF1AA-A2E9-4A11-B269-C1D50B1CB88C}"/>
          </ac:spMkLst>
        </pc:spChg>
        <pc:spChg chg="mod">
          <ac:chgData name="Sabína Veselková" userId="f7fbd0bc-a757-4572-ba19-049d7c0b983c" providerId="ADAL" clId="{1A05600C-613F-42EF-A26B-A3BE7625820C}" dt="2024-05-07T08:23:18.966" v="914" actId="20577"/>
          <ac:spMkLst>
            <pc:docMk/>
            <pc:sldMk cId="0" sldId="337"/>
            <ac:spMk id="109" creationId="{00000000-0000-0000-0000-000000000000}"/>
          </ac:spMkLst>
        </pc:spChg>
        <pc:picChg chg="mod">
          <ac:chgData name="Sabína Veselková" userId="f7fbd0bc-a757-4572-ba19-049d7c0b983c" providerId="ADAL" clId="{1A05600C-613F-42EF-A26B-A3BE7625820C}" dt="2024-05-07T07:06:10.720" v="8" actId="14100"/>
          <ac:picMkLst>
            <pc:docMk/>
            <pc:sldMk cId="0" sldId="337"/>
            <ac:picMk id="101" creationId="{00000000-0000-0000-0000-000000000000}"/>
          </ac:picMkLst>
        </pc:picChg>
      </pc:sldChg>
      <pc:sldChg chg="modSp">
        <pc:chgData name="Sabína Veselková" userId="f7fbd0bc-a757-4572-ba19-049d7c0b983c" providerId="ADAL" clId="{1A05600C-613F-42EF-A26B-A3BE7625820C}" dt="2024-05-07T07:07:54.675" v="26" actId="20577"/>
        <pc:sldMkLst>
          <pc:docMk/>
          <pc:sldMk cId="0" sldId="338"/>
        </pc:sldMkLst>
        <pc:spChg chg="mod">
          <ac:chgData name="Sabína Veselková" userId="f7fbd0bc-a757-4572-ba19-049d7c0b983c" providerId="ADAL" clId="{1A05600C-613F-42EF-A26B-A3BE7625820C}" dt="2024-05-07T07:07:54.675" v="26" actId="20577"/>
          <ac:spMkLst>
            <pc:docMk/>
            <pc:sldMk cId="0" sldId="338"/>
            <ac:spMk id="4" creationId="{00000000-0000-0000-0000-000000000000}"/>
          </ac:spMkLst>
        </pc:spChg>
        <pc:spChg chg="mod">
          <ac:chgData name="Sabína Veselková" userId="f7fbd0bc-a757-4572-ba19-049d7c0b983c" providerId="ADAL" clId="{1A05600C-613F-42EF-A26B-A3BE7625820C}" dt="2024-05-07T07:07:24.437" v="18" actId="20577"/>
          <ac:spMkLst>
            <pc:docMk/>
            <pc:sldMk cId="0" sldId="338"/>
            <ac:spMk id="5" creationId="{00000000-0000-0000-0000-000000000000}"/>
          </ac:spMkLst>
        </pc:spChg>
        <pc:picChg chg="mod">
          <ac:chgData name="Sabína Veselková" userId="f7fbd0bc-a757-4572-ba19-049d7c0b983c" providerId="ADAL" clId="{1A05600C-613F-42EF-A26B-A3BE7625820C}" dt="2024-05-07T07:07:44.699" v="23" actId="1076"/>
          <ac:picMkLst>
            <pc:docMk/>
            <pc:sldMk cId="0" sldId="338"/>
            <ac:picMk id="13" creationId="{00000000-0000-0000-0000-000000000000}"/>
          </ac:picMkLst>
        </pc:picChg>
      </pc:sldChg>
      <pc:sldChg chg="addSp modSp">
        <pc:chgData name="Sabína Veselková" userId="f7fbd0bc-a757-4572-ba19-049d7c0b983c" providerId="ADAL" clId="{1A05600C-613F-42EF-A26B-A3BE7625820C}" dt="2024-05-07T07:34:52.101" v="351" actId="20577"/>
        <pc:sldMkLst>
          <pc:docMk/>
          <pc:sldMk cId="0" sldId="340"/>
        </pc:sldMkLst>
        <pc:spChg chg="add mod">
          <ac:chgData name="Sabína Veselková" userId="f7fbd0bc-a757-4572-ba19-049d7c0b983c" providerId="ADAL" clId="{1A05600C-613F-42EF-A26B-A3BE7625820C}" dt="2024-05-07T07:30:59.496" v="247" actId="20577"/>
          <ac:spMkLst>
            <pc:docMk/>
            <pc:sldMk cId="0" sldId="340"/>
            <ac:spMk id="2" creationId="{03298D2F-D22F-4BB6-B25C-0FFA319C5A1D}"/>
          </ac:spMkLst>
        </pc:spChg>
        <pc:spChg chg="mod">
          <ac:chgData name="Sabína Veselková" userId="f7fbd0bc-a757-4572-ba19-049d7c0b983c" providerId="ADAL" clId="{1A05600C-613F-42EF-A26B-A3BE7625820C}" dt="2024-05-07T07:34:52.101" v="351" actId="20577"/>
          <ac:spMkLst>
            <pc:docMk/>
            <pc:sldMk cId="0" sldId="340"/>
            <ac:spMk id="18" creationId="{00000000-0000-0000-0000-000000000000}"/>
          </ac:spMkLst>
        </pc:spChg>
      </pc:sldChg>
      <pc:sldChg chg="addSp modSp">
        <pc:chgData name="Sabína Veselková" userId="f7fbd0bc-a757-4572-ba19-049d7c0b983c" providerId="ADAL" clId="{1A05600C-613F-42EF-A26B-A3BE7625820C}" dt="2024-05-07T07:41:15.115" v="433" actId="20577"/>
        <pc:sldMkLst>
          <pc:docMk/>
          <pc:sldMk cId="0" sldId="348"/>
        </pc:sldMkLst>
        <pc:spChg chg="add mod">
          <ac:chgData name="Sabína Veselková" userId="f7fbd0bc-a757-4572-ba19-049d7c0b983c" providerId="ADAL" clId="{1A05600C-613F-42EF-A26B-A3BE7625820C}" dt="2024-05-07T07:25:31.220" v="193" actId="20577"/>
          <ac:spMkLst>
            <pc:docMk/>
            <pc:sldMk cId="0" sldId="348"/>
            <ac:spMk id="4" creationId="{08C4904B-3AB8-4E89-AD2E-4B63E914FB52}"/>
          </ac:spMkLst>
        </pc:spChg>
        <pc:spChg chg="mod">
          <ac:chgData name="Sabína Veselková" userId="f7fbd0bc-a757-4572-ba19-049d7c0b983c" providerId="ADAL" clId="{1A05600C-613F-42EF-A26B-A3BE7625820C}" dt="2024-05-07T07:41:15.115" v="433" actId="20577"/>
          <ac:spMkLst>
            <pc:docMk/>
            <pc:sldMk cId="0" sldId="348"/>
            <ac:spMk id="33" creationId="{00000000-0000-0000-0000-000000000000}"/>
          </ac:spMkLst>
        </pc:spChg>
      </pc:sldChg>
      <pc:sldChg chg="modSp">
        <pc:chgData name="Sabína Veselková" userId="f7fbd0bc-a757-4572-ba19-049d7c0b983c" providerId="ADAL" clId="{1A05600C-613F-42EF-A26B-A3BE7625820C}" dt="2024-05-07T07:08:09.879" v="31" actId="20577"/>
        <pc:sldMkLst>
          <pc:docMk/>
          <pc:sldMk cId="0" sldId="349"/>
        </pc:sldMkLst>
        <pc:spChg chg="mod">
          <ac:chgData name="Sabína Veselková" userId="f7fbd0bc-a757-4572-ba19-049d7c0b983c" providerId="ADAL" clId="{1A05600C-613F-42EF-A26B-A3BE7625820C}" dt="2024-05-07T07:08:09.879" v="31" actId="20577"/>
          <ac:spMkLst>
            <pc:docMk/>
            <pc:sldMk cId="0" sldId="349"/>
            <ac:spMk id="4" creationId="{00000000-0000-0000-0000-000000000000}"/>
          </ac:spMkLst>
        </pc:spChg>
      </pc:sldChg>
      <pc:sldChg chg="modSp">
        <pc:chgData name="Sabína Veselková" userId="f7fbd0bc-a757-4572-ba19-049d7c0b983c" providerId="ADAL" clId="{1A05600C-613F-42EF-A26B-A3BE7625820C}" dt="2024-05-07T07:51:07.384" v="560" actId="20577"/>
        <pc:sldMkLst>
          <pc:docMk/>
          <pc:sldMk cId="0" sldId="363"/>
        </pc:sldMkLst>
        <pc:spChg chg="mod">
          <ac:chgData name="Sabína Veselková" userId="f7fbd0bc-a757-4572-ba19-049d7c0b983c" providerId="ADAL" clId="{1A05600C-613F-42EF-A26B-A3BE7625820C}" dt="2024-05-07T07:50:33.946" v="541" actId="1076"/>
          <ac:spMkLst>
            <pc:docMk/>
            <pc:sldMk cId="0" sldId="363"/>
            <ac:spMk id="3" creationId="{00000000-0000-0000-0000-000000000000}"/>
          </ac:spMkLst>
        </pc:spChg>
        <pc:spChg chg="mod">
          <ac:chgData name="Sabína Veselková" userId="f7fbd0bc-a757-4572-ba19-049d7c0b983c" providerId="ADAL" clId="{1A05600C-613F-42EF-A26B-A3BE7625820C}" dt="2024-05-07T07:50:39.712" v="543" actId="20577"/>
          <ac:spMkLst>
            <pc:docMk/>
            <pc:sldMk cId="0" sldId="363"/>
            <ac:spMk id="15" creationId="{00000000-0000-0000-0000-000000000000}"/>
          </ac:spMkLst>
        </pc:spChg>
        <pc:spChg chg="mod">
          <ac:chgData name="Sabína Veselková" userId="f7fbd0bc-a757-4572-ba19-049d7c0b983c" providerId="ADAL" clId="{1A05600C-613F-42EF-A26B-A3BE7625820C}" dt="2024-05-07T07:51:07.384" v="560" actId="20577"/>
          <ac:spMkLst>
            <pc:docMk/>
            <pc:sldMk cId="0" sldId="363"/>
            <ac:spMk id="30" creationId="{00000000-0000-0000-0000-000000000000}"/>
          </ac:spMkLst>
        </pc:spChg>
      </pc:sldChg>
      <pc:sldChg chg="modSp">
        <pc:chgData name="Sabína Veselková" userId="f7fbd0bc-a757-4572-ba19-049d7c0b983c" providerId="ADAL" clId="{1A05600C-613F-42EF-A26B-A3BE7625820C}" dt="2024-05-07T08:08:49.090" v="901" actId="207"/>
        <pc:sldMkLst>
          <pc:docMk/>
          <pc:sldMk cId="0" sldId="366"/>
        </pc:sldMkLst>
        <pc:spChg chg="mod">
          <ac:chgData name="Sabína Veselková" userId="f7fbd0bc-a757-4572-ba19-049d7c0b983c" providerId="ADAL" clId="{1A05600C-613F-42EF-A26B-A3BE7625820C}" dt="2024-05-07T08:08:49.090" v="901" actId="207"/>
          <ac:spMkLst>
            <pc:docMk/>
            <pc:sldMk cId="0" sldId="366"/>
            <ac:spMk id="2" creationId="{00000000-0000-0000-0000-000000000000}"/>
          </ac:spMkLst>
        </pc:spChg>
      </pc:sldChg>
      <pc:sldChg chg="addSp modSp">
        <pc:chgData name="Sabína Veselková" userId="f7fbd0bc-a757-4572-ba19-049d7c0b983c" providerId="ADAL" clId="{1A05600C-613F-42EF-A26B-A3BE7625820C}" dt="2024-05-07T07:36:48.298" v="378" actId="20577"/>
        <pc:sldMkLst>
          <pc:docMk/>
          <pc:sldMk cId="0" sldId="367"/>
        </pc:sldMkLst>
        <pc:spChg chg="add mod">
          <ac:chgData name="Sabína Veselková" userId="f7fbd0bc-a757-4572-ba19-049d7c0b983c" providerId="ADAL" clId="{1A05600C-613F-42EF-A26B-A3BE7625820C}" dt="2024-05-07T07:35:30.680" v="357" actId="20577"/>
          <ac:spMkLst>
            <pc:docMk/>
            <pc:sldMk cId="0" sldId="367"/>
            <ac:spMk id="4" creationId="{433BA548-B7EF-45B2-AFD7-7BEB92E78E17}"/>
          </ac:spMkLst>
        </pc:spChg>
        <pc:spChg chg="mod">
          <ac:chgData name="Sabína Veselková" userId="f7fbd0bc-a757-4572-ba19-049d7c0b983c" providerId="ADAL" clId="{1A05600C-613F-42EF-A26B-A3BE7625820C}" dt="2024-05-07T07:36:48.298" v="378" actId="20577"/>
          <ac:spMkLst>
            <pc:docMk/>
            <pc:sldMk cId="0" sldId="367"/>
            <ac:spMk id="10" creationId="{00000000-0000-0000-0000-000000000000}"/>
          </ac:spMkLst>
        </pc:spChg>
      </pc:sldChg>
      <pc:sldChg chg="addSp modSp">
        <pc:chgData name="Sabína Veselková" userId="f7fbd0bc-a757-4572-ba19-049d7c0b983c" providerId="ADAL" clId="{1A05600C-613F-42EF-A26B-A3BE7625820C}" dt="2024-05-07T07:56:23.521" v="629" actId="20577"/>
        <pc:sldMkLst>
          <pc:docMk/>
          <pc:sldMk cId="0" sldId="369"/>
        </pc:sldMkLst>
        <pc:spChg chg="add mod">
          <ac:chgData name="Sabína Veselková" userId="f7fbd0bc-a757-4572-ba19-049d7c0b983c" providerId="ADAL" clId="{1A05600C-613F-42EF-A26B-A3BE7625820C}" dt="2024-05-07T07:54:14.600" v="592" actId="20577"/>
          <ac:spMkLst>
            <pc:docMk/>
            <pc:sldMk cId="0" sldId="369"/>
            <ac:spMk id="5" creationId="{3701DDFB-1C97-4B11-B647-D6B22248233D}"/>
          </ac:spMkLst>
        </pc:spChg>
        <pc:spChg chg="mod">
          <ac:chgData name="Sabína Veselková" userId="f7fbd0bc-a757-4572-ba19-049d7c0b983c" providerId="ADAL" clId="{1A05600C-613F-42EF-A26B-A3BE7625820C}" dt="2024-05-07T07:56:23.521" v="629" actId="20577"/>
          <ac:spMkLst>
            <pc:docMk/>
            <pc:sldMk cId="0" sldId="369"/>
            <ac:spMk id="33" creationId="{00000000-0000-0000-0000-000000000000}"/>
          </ac:spMkLst>
        </pc:spChg>
      </pc:sldChg>
      <pc:sldChg chg="addSp modSp">
        <pc:chgData name="Sabína Veselková" userId="f7fbd0bc-a757-4572-ba19-049d7c0b983c" providerId="ADAL" clId="{1A05600C-613F-42EF-A26B-A3BE7625820C}" dt="2024-05-07T07:57:25.980" v="634" actId="1076"/>
        <pc:sldMkLst>
          <pc:docMk/>
          <pc:sldMk cId="0" sldId="370"/>
        </pc:sldMkLst>
        <pc:spChg chg="add mod">
          <ac:chgData name="Sabína Veselková" userId="f7fbd0bc-a757-4572-ba19-049d7c0b983c" providerId="ADAL" clId="{1A05600C-613F-42EF-A26B-A3BE7625820C}" dt="2024-05-07T07:57:25.980" v="634" actId="1076"/>
          <ac:spMkLst>
            <pc:docMk/>
            <pc:sldMk cId="0" sldId="370"/>
            <ac:spMk id="2" creationId="{EFAD61E5-E087-487C-9449-07696377CC2C}"/>
          </ac:spMkLst>
        </pc:spChg>
        <pc:spChg chg="mod">
          <ac:chgData name="Sabína Veselková" userId="f7fbd0bc-a757-4572-ba19-049d7c0b983c" providerId="ADAL" clId="{1A05600C-613F-42EF-A26B-A3BE7625820C}" dt="2024-05-07T07:57:20.345" v="633" actId="20577"/>
          <ac:spMkLst>
            <pc:docMk/>
            <pc:sldMk cId="0" sldId="370"/>
            <ac:spMk id="10" creationId="{00000000-0000-0000-0000-000000000000}"/>
          </ac:spMkLst>
        </pc:spChg>
      </pc:sldChg>
      <pc:sldChg chg="addSp modSp">
        <pc:chgData name="Sabína Veselková" userId="f7fbd0bc-a757-4572-ba19-049d7c0b983c" providerId="ADAL" clId="{1A05600C-613F-42EF-A26B-A3BE7625820C}" dt="2024-05-07T07:25:57.670" v="199" actId="20577"/>
        <pc:sldMkLst>
          <pc:docMk/>
          <pc:sldMk cId="0" sldId="372"/>
        </pc:sldMkLst>
        <pc:spChg chg="add mod">
          <ac:chgData name="Sabína Veselková" userId="f7fbd0bc-a757-4572-ba19-049d7c0b983c" providerId="ADAL" clId="{1A05600C-613F-42EF-A26B-A3BE7625820C}" dt="2024-05-07T07:25:57.670" v="199" actId="20577"/>
          <ac:spMkLst>
            <pc:docMk/>
            <pc:sldMk cId="0" sldId="372"/>
            <ac:spMk id="2" creationId="{12822F38-74F0-4DDE-8DD8-41EEF5BCB413}"/>
          </ac:spMkLst>
        </pc:spChg>
        <pc:spChg chg="mod">
          <ac:chgData name="Sabína Veselková" userId="f7fbd0bc-a757-4572-ba19-049d7c0b983c" providerId="ADAL" clId="{1A05600C-613F-42EF-A26B-A3BE7625820C}" dt="2024-05-07T07:23:15.048" v="171" actId="1076"/>
          <ac:spMkLst>
            <pc:docMk/>
            <pc:sldMk cId="0" sldId="372"/>
            <ac:spMk id="10" creationId="{00000000-0000-0000-0000-000000000000}"/>
          </ac:spMkLst>
        </pc:spChg>
        <pc:spChg chg="mod">
          <ac:chgData name="Sabína Veselková" userId="f7fbd0bc-a757-4572-ba19-049d7c0b983c" providerId="ADAL" clId="{1A05600C-613F-42EF-A26B-A3BE7625820C}" dt="2024-05-07T07:25:45.880" v="195" actId="255"/>
          <ac:spMkLst>
            <pc:docMk/>
            <pc:sldMk cId="0" sldId="372"/>
            <ac:spMk id="11" creationId="{00000000-0000-0000-0000-000000000000}"/>
          </ac:spMkLst>
        </pc:spChg>
      </pc:sldChg>
      <pc:sldChg chg="addSp modSp">
        <pc:chgData name="Sabína Veselková" userId="f7fbd0bc-a757-4572-ba19-049d7c0b983c" providerId="ADAL" clId="{1A05600C-613F-42EF-A26B-A3BE7625820C}" dt="2024-05-07T07:38:21.086" v="427" actId="20577"/>
        <pc:sldMkLst>
          <pc:docMk/>
          <pc:sldMk cId="0" sldId="384"/>
        </pc:sldMkLst>
        <pc:spChg chg="add mod">
          <ac:chgData name="Sabína Veselková" userId="f7fbd0bc-a757-4572-ba19-049d7c0b983c" providerId="ADAL" clId="{1A05600C-613F-42EF-A26B-A3BE7625820C}" dt="2024-05-07T07:38:21.086" v="427" actId="20577"/>
          <ac:spMkLst>
            <pc:docMk/>
            <pc:sldMk cId="0" sldId="384"/>
            <ac:spMk id="2" creationId="{62FD12B3-C11C-43A9-935D-234032E10353}"/>
          </ac:spMkLst>
        </pc:spChg>
        <pc:spChg chg="mod">
          <ac:chgData name="Sabína Veselková" userId="f7fbd0bc-a757-4572-ba19-049d7c0b983c" providerId="ADAL" clId="{1A05600C-613F-42EF-A26B-A3BE7625820C}" dt="2024-05-07T07:38:06.303" v="423" actId="20577"/>
          <ac:spMkLst>
            <pc:docMk/>
            <pc:sldMk cId="0" sldId="384"/>
            <ac:spMk id="10" creationId="{00000000-0000-0000-0000-000000000000}"/>
          </ac:spMkLst>
        </pc:spChg>
      </pc:sldChg>
      <pc:sldChg chg="addSp modSp">
        <pc:chgData name="Sabína Veselková" userId="f7fbd0bc-a757-4572-ba19-049d7c0b983c" providerId="ADAL" clId="{1A05600C-613F-42EF-A26B-A3BE7625820C}" dt="2024-05-07T07:49:45.912" v="537" actId="20577"/>
        <pc:sldMkLst>
          <pc:docMk/>
          <pc:sldMk cId="0" sldId="385"/>
        </pc:sldMkLst>
        <pc:spChg chg="add mod">
          <ac:chgData name="Sabína Veselková" userId="f7fbd0bc-a757-4572-ba19-049d7c0b983c" providerId="ADAL" clId="{1A05600C-613F-42EF-A26B-A3BE7625820C}" dt="2024-05-07T07:49:45.912" v="537" actId="20577"/>
          <ac:spMkLst>
            <pc:docMk/>
            <pc:sldMk cId="0" sldId="385"/>
            <ac:spMk id="2" creationId="{4E985D3D-8CF0-4D0E-9142-FD8A331E3EFA}"/>
          </ac:spMkLst>
        </pc:spChg>
        <pc:spChg chg="mod">
          <ac:chgData name="Sabína Veselková" userId="f7fbd0bc-a757-4572-ba19-049d7c0b983c" providerId="ADAL" clId="{1A05600C-613F-42EF-A26B-A3BE7625820C}" dt="2024-05-07T07:49:34.456" v="533" actId="20577"/>
          <ac:spMkLst>
            <pc:docMk/>
            <pc:sldMk cId="0" sldId="385"/>
            <ac:spMk id="10" creationId="{00000000-0000-0000-0000-000000000000}"/>
          </ac:spMkLst>
        </pc:spChg>
      </pc:sldChg>
      <pc:sldChg chg="addSp modSp">
        <pc:chgData name="Sabína Veselková" userId="f7fbd0bc-a757-4572-ba19-049d7c0b983c" providerId="ADAL" clId="{1A05600C-613F-42EF-A26B-A3BE7625820C}" dt="2024-05-07T08:03:48.402" v="771" actId="20577"/>
        <pc:sldMkLst>
          <pc:docMk/>
          <pc:sldMk cId="0" sldId="393"/>
        </pc:sldMkLst>
        <pc:spChg chg="add mod">
          <ac:chgData name="Sabína Veselková" userId="f7fbd0bc-a757-4572-ba19-049d7c0b983c" providerId="ADAL" clId="{1A05600C-613F-42EF-A26B-A3BE7625820C}" dt="2024-05-07T07:57:50.408" v="638" actId="1076"/>
          <ac:spMkLst>
            <pc:docMk/>
            <pc:sldMk cId="0" sldId="393"/>
            <ac:spMk id="5" creationId="{33E98A0A-C1B4-4DDC-A0C1-4E2E6F37D148}"/>
          </ac:spMkLst>
        </pc:spChg>
        <pc:spChg chg="mod">
          <ac:chgData name="Sabína Veselková" userId="f7fbd0bc-a757-4572-ba19-049d7c0b983c" providerId="ADAL" clId="{1A05600C-613F-42EF-A26B-A3BE7625820C}" dt="2024-05-07T08:03:48.402" v="771" actId="20577"/>
          <ac:spMkLst>
            <pc:docMk/>
            <pc:sldMk cId="0" sldId="393"/>
            <ac:spMk id="10" creationId="{00000000-0000-0000-0000-000000000000}"/>
          </ac:spMkLst>
        </pc:spChg>
      </pc:sldChg>
      <pc:sldChg chg="addSp modSp">
        <pc:chgData name="Sabína Veselková" userId="f7fbd0bc-a757-4572-ba19-049d7c0b983c" providerId="ADAL" clId="{1A05600C-613F-42EF-A26B-A3BE7625820C}" dt="2024-05-07T08:08:29.594" v="896" actId="20577"/>
        <pc:sldMkLst>
          <pc:docMk/>
          <pc:sldMk cId="0" sldId="394"/>
        </pc:sldMkLst>
        <pc:spChg chg="add mod">
          <ac:chgData name="Sabína Veselková" userId="f7fbd0bc-a757-4572-ba19-049d7c0b983c" providerId="ADAL" clId="{1A05600C-613F-42EF-A26B-A3BE7625820C}" dt="2024-05-07T08:04:17.139" v="773" actId="1076"/>
          <ac:spMkLst>
            <pc:docMk/>
            <pc:sldMk cId="0" sldId="394"/>
            <ac:spMk id="5" creationId="{AF66C981-0BF7-40FD-9E78-D1D4F4143B61}"/>
          </ac:spMkLst>
        </pc:spChg>
        <pc:spChg chg="mod">
          <ac:chgData name="Sabína Veselková" userId="f7fbd0bc-a757-4572-ba19-049d7c0b983c" providerId="ADAL" clId="{1A05600C-613F-42EF-A26B-A3BE7625820C}" dt="2024-05-07T08:08:29.594" v="896" actId="20577"/>
          <ac:spMkLst>
            <pc:docMk/>
            <pc:sldMk cId="0" sldId="394"/>
            <ac:spMk id="10" creationId="{00000000-0000-0000-0000-000000000000}"/>
          </ac:spMkLst>
        </pc:spChg>
      </pc:sldChg>
      <pc:sldChg chg="addSp modSp">
        <pc:chgData name="Sabína Veselková" userId="f7fbd0bc-a757-4572-ba19-049d7c0b983c" providerId="ADAL" clId="{1A05600C-613F-42EF-A26B-A3BE7625820C}" dt="2024-05-07T07:52:25.322" v="579" actId="20577"/>
        <pc:sldMkLst>
          <pc:docMk/>
          <pc:sldMk cId="3665882926" sldId="395"/>
        </pc:sldMkLst>
        <pc:spChg chg="add mod">
          <ac:chgData name="Sabína Veselková" userId="f7fbd0bc-a757-4572-ba19-049d7c0b983c" providerId="ADAL" clId="{1A05600C-613F-42EF-A26B-A3BE7625820C}" dt="2024-05-07T07:51:26.333" v="564" actId="20577"/>
          <ac:spMkLst>
            <pc:docMk/>
            <pc:sldMk cId="3665882926" sldId="395"/>
            <ac:spMk id="6" creationId="{44AC88D8-FDA0-41B6-B2A5-2B2F2778A540}"/>
          </ac:spMkLst>
        </pc:spChg>
        <pc:spChg chg="mod">
          <ac:chgData name="Sabína Veselková" userId="f7fbd0bc-a757-4572-ba19-049d7c0b983c" providerId="ADAL" clId="{1A05600C-613F-42EF-A26B-A3BE7625820C}" dt="2024-05-07T07:51:35.848" v="568" actId="20577"/>
          <ac:spMkLst>
            <pc:docMk/>
            <pc:sldMk cId="3665882926" sldId="395"/>
            <ac:spMk id="10" creationId="{00000000-0000-0000-0000-000000000000}"/>
          </ac:spMkLst>
        </pc:spChg>
        <pc:spChg chg="mod">
          <ac:chgData name="Sabína Veselková" userId="f7fbd0bc-a757-4572-ba19-049d7c0b983c" providerId="ADAL" clId="{1A05600C-613F-42EF-A26B-A3BE7625820C}" dt="2024-05-07T07:52:25.322" v="579" actId="20577"/>
          <ac:spMkLst>
            <pc:docMk/>
            <pc:sldMk cId="3665882926" sldId="395"/>
            <ac:spMk id="11" creationId="{00000000-0000-0000-0000-000000000000}"/>
          </ac:spMkLst>
        </pc:spChg>
      </pc:sldChg>
      <pc:sldChg chg="addSp modSp">
        <pc:chgData name="Sabína Veselková" userId="f7fbd0bc-a757-4572-ba19-049d7c0b983c" providerId="ADAL" clId="{1A05600C-613F-42EF-A26B-A3BE7625820C}" dt="2024-05-07T07:44:44.338" v="475" actId="20577"/>
        <pc:sldMkLst>
          <pc:docMk/>
          <pc:sldMk cId="1496095891" sldId="396"/>
        </pc:sldMkLst>
        <pc:spChg chg="add mod">
          <ac:chgData name="Sabína Veselková" userId="f7fbd0bc-a757-4572-ba19-049d7c0b983c" providerId="ADAL" clId="{1A05600C-613F-42EF-A26B-A3BE7625820C}" dt="2024-05-07T07:44:16.752" v="463" actId="20577"/>
          <ac:spMkLst>
            <pc:docMk/>
            <pc:sldMk cId="1496095891" sldId="396"/>
            <ac:spMk id="2" creationId="{A98766B4-8DAF-4E3B-8DD6-ABD32AD1A43C}"/>
          </ac:spMkLst>
        </pc:spChg>
        <pc:spChg chg="mod">
          <ac:chgData name="Sabína Veselková" userId="f7fbd0bc-a757-4572-ba19-049d7c0b983c" providerId="ADAL" clId="{1A05600C-613F-42EF-A26B-A3BE7625820C}" dt="2024-05-07T07:44:44.338" v="475" actId="20577"/>
          <ac:spMkLst>
            <pc:docMk/>
            <pc:sldMk cId="1496095891" sldId="396"/>
            <ac:spMk id="10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/>
      <dgm:t>
        <a:bodyPr/>
        <a:lstStyle/>
        <a:p>
          <a:endParaRPr lang="en-US">
            <a:sym typeface="+mn-lt"/>
          </a:endParaRPr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LinFactNeighborX="-23863" custLinFactNeighborY="150"/>
      <dgm:spPr>
        <a:prstGeom prst="round2DiagRect">
          <a:avLst/>
        </a:prstGeom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7AC81859-B11C-4EE9-8379-B9AF70890D88}" type="pres">
      <dgm:prSet presAssocID="{F4DCAFF9-3CD8-4192-92EC-2050EBC96D81}" presName="rect2" presStyleLbl="trBgShp" presStyleIdx="0" presStyleCnt="1" custLinFactNeighborX="32881" custLinFactNeighborY="15057">
        <dgm:presLayoutVars>
          <dgm:bulletEnabled val="1"/>
        </dgm:presLayoutVars>
      </dgm:prSet>
      <dgm:spPr/>
    </dgm:pt>
  </dgm:ptLst>
  <dgm:cxnLst>
    <dgm:cxn modelId="{124C6A67-F705-4E59-A192-40BA7C7030B1}" type="presOf" srcId="{F4DCAFF9-3CD8-4192-92EC-2050EBC96D81}" destId="{7AC81859-B11C-4EE9-8379-B9AF70890D88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FC0B4DD4-9A76-49E9-BBD6-4C6D8C729A81}" type="presOf" srcId="{B3E39A80-D6B7-4E26-B22E-327D37299CB1}" destId="{BDA71D6A-C3D1-411E-9EAC-6386FFEE52C2}" srcOrd="0" destOrd="0" presId="urn:microsoft.com/office/officeart/2008/layout/BendingPictureSemiTransparentText"/>
    <dgm:cxn modelId="{0209D6A3-A7C0-4757-BAB7-81CF9D3F6376}" type="presParOf" srcId="{BDA71D6A-C3D1-411E-9EAC-6386FFEE52C2}" destId="{0B2273E3-B9E3-4A02-93CF-275511BE0699}" srcOrd="0" destOrd="0" presId="urn:microsoft.com/office/officeart/2008/layout/BendingPictureSemiTransparentText"/>
    <dgm:cxn modelId="{DE72A6A7-DBB0-4BDA-9F52-051B1ED272E5}" type="presParOf" srcId="{0B2273E3-B9E3-4A02-93CF-275511BE0699}" destId="{367DAC4B-08E7-4BA7-A970-D0115453FB5A}" srcOrd="0" destOrd="0" presId="urn:microsoft.com/office/officeart/2008/layout/BendingPictureSemiTransparentText"/>
    <dgm:cxn modelId="{ADC49F50-61AA-48A6-B896-B69989D26B94}" type="presParOf" srcId="{0B2273E3-B9E3-4A02-93CF-275511BE0699}" destId="{7AC81859-B11C-4EE9-8379-B9AF70890D88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>
            <a:latin typeface="+mn-lt"/>
            <a:ea typeface="+mn-ea"/>
            <a:cs typeface="+mn-ea"/>
            <a:sym typeface="+mn-lt"/>
          </a:endParaRPr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163731" custLinFactNeighborX="6942" custLinFactNeighborY="1513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CAB79ED3-67C3-4196-B7E0-4C69332A12FD}" type="presOf" srcId="{F4DCAFF9-3CD8-4192-92EC-2050EBC96D81}" destId="{7AC81859-B11C-4EE9-8379-B9AF70890D88}" srcOrd="0" destOrd="0" presId="urn:microsoft.com/office/officeart/2008/layout/BendingPictureSemiTransparentText"/>
    <dgm:cxn modelId="{FBE79BE4-6856-47D0-ABE7-446A9BA4E3D3}" type="presOf" srcId="{B3E39A80-D6B7-4E26-B22E-327D37299CB1}" destId="{BDA71D6A-C3D1-411E-9EAC-6386FFEE52C2}" srcOrd="0" destOrd="0" presId="urn:microsoft.com/office/officeart/2008/layout/BendingPictureSemiTransparentText"/>
    <dgm:cxn modelId="{767F326C-F5F4-4567-B777-73701A5EB325}" type="presParOf" srcId="{BDA71D6A-C3D1-411E-9EAC-6386FFEE52C2}" destId="{0B2273E3-B9E3-4A02-93CF-275511BE0699}" srcOrd="0" destOrd="0" presId="urn:microsoft.com/office/officeart/2008/layout/BendingPictureSemiTransparentText"/>
    <dgm:cxn modelId="{AD3F4188-4C22-4FD9-8111-4275FE9C0DFE}" type="presParOf" srcId="{0B2273E3-B9E3-4A02-93CF-275511BE0699}" destId="{367DAC4B-08E7-4BA7-A970-D0115453FB5A}" srcOrd="0" destOrd="0" presId="urn:microsoft.com/office/officeart/2008/layout/BendingPictureSemiTransparentText"/>
    <dgm:cxn modelId="{4F861503-0D37-4445-8D1D-47B4B8604419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320477" y="0"/>
          <a:ext cx="4010187" cy="3437205"/>
        </a:xfrm>
        <a:prstGeom prst="round2DiagRect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81859-B11C-4EE9-8379-B9AF70890D88}">
      <dsp:nvSpPr>
        <dsp:cNvPr id="0" name=""/>
        <dsp:cNvSpPr/>
      </dsp:nvSpPr>
      <dsp:spPr bwMode="white">
        <a:xfrm>
          <a:off x="2554855" y="2530253"/>
          <a:ext cx="4010187" cy="824929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220" tIns="109220" rIns="109220" bIns="10922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300" kern="1200">
            <a:sym typeface="+mn-lt"/>
          </a:endParaRPr>
        </a:p>
      </dsp:txBody>
      <dsp:txXfrm>
        <a:off x="2554855" y="2530253"/>
        <a:ext cx="4010187" cy="8249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1941" y="527329"/>
          <a:ext cx="3264695" cy="17090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81859-B11C-4EE9-8379-B9AF70890D88}">
      <dsp:nvSpPr>
        <dsp:cNvPr id="0" name=""/>
        <dsp:cNvSpPr/>
      </dsp:nvSpPr>
      <dsp:spPr bwMode="white">
        <a:xfrm>
          <a:off x="636349" y="1465080"/>
          <a:ext cx="1993938" cy="410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+mn-lt"/>
            <a:ea typeface="+mn-ea"/>
            <a:cs typeface="+mn-ea"/>
            <a:sym typeface="+mn-lt"/>
          </a:endParaRPr>
        </a:p>
      </dsp:txBody>
      <dsp:txXfrm>
        <a:off x="636349" y="1465080"/>
        <a:ext cx="1993938" cy="410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E841E-6FA6-49F7-A395-BC1FD6B4EF35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2A492-FC83-4E37-9600-AA040E422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919B9-FCB4-4BF6-BF66-9BFB52FA27DE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949C9-BCC5-4E68-A275-21E7D2B8CD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935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835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620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RKE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ALLERY SL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ALLERY for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759" y="273929"/>
            <a:ext cx="7888070" cy="9944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759" y="1369642"/>
            <a:ext cx="7888070" cy="32645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759" y="4768735"/>
            <a:ext cx="2457877" cy="273928"/>
          </a:xfrm>
          <a:prstGeom prst="rect">
            <a:avLst/>
          </a:prstGeom>
        </p:spPr>
        <p:txBody>
          <a:bodyPr/>
          <a:lstStyle/>
          <a:p>
            <a:fld id="{FD15BE4B-21CE-433A-AE04-B4144043CF3C}" type="datetime1">
              <a:rPr lang="zh-CN" altLang="en-US" smtClean="0"/>
              <a:t>2024/5/7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86756" y="4768735"/>
            <a:ext cx="2172077" cy="2739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Confucius Institue of Comenius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8952" y="4768735"/>
            <a:ext cx="2457877" cy="273928"/>
          </a:xfrm>
          <a:prstGeom prst="rect">
            <a:avLst/>
          </a:prstGeom>
        </p:spPr>
        <p:txBody>
          <a:bodyPr/>
          <a:lstStyle/>
          <a:p>
            <a:fld id="{2A335206-2AB7-4D3B-85AC-F38F7AE210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4000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3988" cy="11033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2388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1C4D-DDBE-4637-8278-7A762A54265E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A822-5271-4C58-B0B0-9FBFED94A37C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 SL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3987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3987" cy="1125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AC33-BBEA-469C-8A3B-0C5781B0F077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40188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612F-67DB-4536-ABD1-34157762DFD2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E9AF-D249-4C3A-B765-0FD4795D408C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F28C-514B-470E-A993-EDDF23C6A2EF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C7BBF-C649-4313-928C-6F4CEF57A059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1ECC-C6AF-44E9-BEE8-A550D515C33A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44A5-98C5-4B8B-81A1-E771547D9A43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6BEC-D2E7-4434-8D24-478E125F9424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EF74-33CC-4B03-A55D-6E2A7D7B350D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FA5D-C711-4B81-BEEA-0E4402510AF4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494D-AB89-4C76-9351-66F920EB243B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07071-2760-4E56-9063-EC9562417F48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E6220-B306-49F9-93AD-DFF42499C593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D647-6150-4C70-94BB-E593402892B1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4EE0-64AE-48C8-A27A-28757CDDDF13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9DD2-EBE2-41C7-9238-15983B0370CB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CC6F-1F81-4ABC-B29A-567619A5B06F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9607-2821-463C-A880-2F5A5A09DA2A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B03A-1780-4576-8FEB-F7B168FEACE0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0A16-0F41-4DEE-92A4-58D6F8C0E011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 YEAR F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38CD-74CD-4B97-B2A7-E53CD756F1D8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14C2-16C1-4EC7-AAB1-61A3EE3CFF8A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F060-047E-49DD-8D0A-48270EEB2B18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9949-2E34-4759-815C-A6C4BF3612B7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FB2CB-826F-4686-829F-19A1B7008E45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8ED5-B908-4981-B6B1-D37A63969BF5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6E96-606B-4BE9-81F7-8DD3D8AB2A00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DE12-B850-43C8-AB31-7055BEB76B87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41AE9-5700-48A7-9E19-6897F5ACE6BF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1422-1F77-4D92-BF26-C227C918D719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S SL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8E2B-56C0-40EC-BFFB-B5F5500AA28F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B811-B8C9-4E36-BCF4-72E9397B5260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1BA7-65AC-441F-901F-47957C9734F2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F4604-6F2D-4022-8131-12F5AC1E57C3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9C0F-4C7E-4B03-A015-876EE3E6902B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9682-5A85-441A-A06F-0F5B0E647740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AFD7-E827-4415-AB72-41D4D3ED2C94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386C-9352-4C62-8D11-5ABA6C4CA025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872F-C8E1-45BF-B2EA-E1A89CFCFCBE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29C2-7AD4-444E-9155-60AF8AA7BDF7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0F2A-A7D1-4591-8696-193AC97CF10E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C9CA-9BC7-4A38-B855-0AC3F417A784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5884-C7CC-4630-A02E-0A0B62D040BC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745A-7072-4465-94B3-1D3B57EE1BDA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CE37-84C9-4F09-A30C-23C3963E7CB9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C454-9666-4C04-9565-1B02C37487B4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C70-A5C6-4A56-9EA7-1667B164F2D9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7596-8E3B-46F5-A578-425DFA54C64D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3875-E216-4B1A-9C4D-8D58B2EEA48E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0F01-7F09-4571-B41C-D565A187A271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SL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F47F-A281-4A9C-BB5F-CF6E481C9041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CE6F-9AD2-4718-BE24-5E1C743B3A31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5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090E-6412-45B9-8DE1-B780F822AD2B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5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07EB-0326-438C-BA2F-6F739D804B25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AB8B-2B0F-4F9A-A06A-2BC22658E2C0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351B-88E7-43B6-B3D6-C1AA472A5A09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3338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2013-7127-40BC-B89B-5B3B75A0B106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7987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7987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7987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8B51-F916-4CD8-9264-3377D8773393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29D3-8A73-4685-A912-170F7512BBEE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988" y="206375"/>
            <a:ext cx="2057400" cy="43894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21388" cy="43894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DF5B-F271-4684-898E-F049E7B35E66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80" y="206042"/>
            <a:ext cx="8231029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80" y="1200521"/>
            <a:ext cx="8231029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79" y="4768735"/>
            <a:ext cx="2133971" cy="273928"/>
          </a:xfrm>
          <a:prstGeom prst="rect">
            <a:avLst/>
          </a:prstGeom>
        </p:spPr>
        <p:txBody>
          <a:bodyPr/>
          <a:lstStyle/>
          <a:p>
            <a:pPr defTabSz="914400"/>
            <a:fld id="{EF319D58-5802-4E05-82A7-4A9260741722}" type="datetime1">
              <a:rPr lang="zh-CN" altLang="en-US" sz="1800" smtClean="0">
                <a:solidFill>
                  <a:prstClr val="black"/>
                </a:solidFill>
              </a:rPr>
              <a:t>2024/5/7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743" y="4768735"/>
            <a:ext cx="2896103" cy="273928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altLang="zh-CN" sz="1800">
                <a:solidFill>
                  <a:prstClr val="black"/>
                </a:solidFill>
              </a:rPr>
              <a:t>Confucius Institue of Comenius University</a:t>
            </a: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4338" y="4768735"/>
            <a:ext cx="2133971" cy="273928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551" y="206042"/>
            <a:ext cx="2057757" cy="438999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80" y="206042"/>
            <a:ext cx="6020845" cy="43899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79" y="4768735"/>
            <a:ext cx="2133971" cy="273928"/>
          </a:xfrm>
          <a:prstGeom prst="rect">
            <a:avLst/>
          </a:prstGeom>
        </p:spPr>
        <p:txBody>
          <a:bodyPr/>
          <a:lstStyle/>
          <a:p>
            <a:pPr defTabSz="914400"/>
            <a:fld id="{75235BF2-9182-4F39-80C0-8BB1057B56C0}" type="datetime1">
              <a:rPr lang="zh-CN" altLang="en-US" sz="1800" smtClean="0">
                <a:solidFill>
                  <a:prstClr val="black"/>
                </a:solidFill>
              </a:rPr>
              <a:t>2024/5/7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743" y="4768735"/>
            <a:ext cx="2896103" cy="273928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altLang="zh-CN" sz="1800">
                <a:solidFill>
                  <a:prstClr val="black"/>
                </a:solidFill>
              </a:rPr>
              <a:t>Confucius Institue of Comenius University</a:t>
            </a: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4338" y="4768735"/>
            <a:ext cx="2133971" cy="273928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 SL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 YEAR F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S SL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SL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RKETING SL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RKETING SL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RKE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ALLERY SL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ALLERY for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759" y="273929"/>
            <a:ext cx="7888070" cy="9944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759" y="1369642"/>
            <a:ext cx="7888070" cy="32645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759" y="4768735"/>
            <a:ext cx="2457877" cy="273928"/>
          </a:xfrm>
          <a:prstGeom prst="rect">
            <a:avLst/>
          </a:prstGeom>
        </p:spPr>
        <p:txBody>
          <a:bodyPr/>
          <a:lstStyle/>
          <a:p>
            <a:fld id="{FD15BE4B-21CE-433A-AE04-B4144043CF3C}" type="datetime1">
              <a:rPr lang="zh-CN" altLang="en-US" smtClean="0"/>
              <a:t>2024/5/7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86756" y="4768735"/>
            <a:ext cx="2172077" cy="2739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Confucius Institue of Comenius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8952" y="4768735"/>
            <a:ext cx="2457877" cy="273928"/>
          </a:xfrm>
          <a:prstGeom prst="rect">
            <a:avLst/>
          </a:prstGeom>
        </p:spPr>
        <p:txBody>
          <a:bodyPr/>
          <a:lstStyle/>
          <a:p>
            <a:fld id="{2A335206-2AB7-4D3B-85AC-F38F7AE210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4000">
    <p:push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9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42" Type="http://schemas.openxmlformats.org/officeDocument/2006/relationships/slideLayout" Target="../slideLayouts/slideLayout59.xml"/><Relationship Id="rId47" Type="http://schemas.openxmlformats.org/officeDocument/2006/relationships/slideLayout" Target="../slideLayouts/slideLayout64.xml"/><Relationship Id="rId50" Type="http://schemas.openxmlformats.org/officeDocument/2006/relationships/slideLayout" Target="../slideLayouts/slideLayout67.xml"/><Relationship Id="rId55" Type="http://schemas.openxmlformats.org/officeDocument/2006/relationships/slideLayout" Target="../slideLayouts/slideLayout72.xml"/><Relationship Id="rId63" Type="http://schemas.openxmlformats.org/officeDocument/2006/relationships/theme" Target="../theme/theme2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37" Type="http://schemas.openxmlformats.org/officeDocument/2006/relationships/slideLayout" Target="../slideLayouts/slideLayout54.xml"/><Relationship Id="rId40" Type="http://schemas.openxmlformats.org/officeDocument/2006/relationships/slideLayout" Target="../slideLayouts/slideLayout57.xml"/><Relationship Id="rId45" Type="http://schemas.openxmlformats.org/officeDocument/2006/relationships/slideLayout" Target="../slideLayouts/slideLayout62.xml"/><Relationship Id="rId53" Type="http://schemas.openxmlformats.org/officeDocument/2006/relationships/slideLayout" Target="../slideLayouts/slideLayout70.xml"/><Relationship Id="rId58" Type="http://schemas.openxmlformats.org/officeDocument/2006/relationships/slideLayout" Target="../slideLayouts/slideLayout75.xml"/><Relationship Id="rId5" Type="http://schemas.openxmlformats.org/officeDocument/2006/relationships/slideLayout" Target="../slideLayouts/slideLayout22.xml"/><Relationship Id="rId61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52.xml"/><Relationship Id="rId43" Type="http://schemas.openxmlformats.org/officeDocument/2006/relationships/slideLayout" Target="../slideLayouts/slideLayout60.xml"/><Relationship Id="rId48" Type="http://schemas.openxmlformats.org/officeDocument/2006/relationships/slideLayout" Target="../slideLayouts/slideLayout65.xml"/><Relationship Id="rId56" Type="http://schemas.openxmlformats.org/officeDocument/2006/relationships/slideLayout" Target="../slideLayouts/slideLayout73.xml"/><Relationship Id="rId64" Type="http://schemas.openxmlformats.org/officeDocument/2006/relationships/image" Target="../media/image1.jpeg"/><Relationship Id="rId8" Type="http://schemas.openxmlformats.org/officeDocument/2006/relationships/slideLayout" Target="../slideLayouts/slideLayout25.xml"/><Relationship Id="rId51" Type="http://schemas.openxmlformats.org/officeDocument/2006/relationships/slideLayout" Target="../slideLayouts/slideLayout68.xml"/><Relationship Id="rId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55.xml"/><Relationship Id="rId46" Type="http://schemas.openxmlformats.org/officeDocument/2006/relationships/slideLayout" Target="../slideLayouts/slideLayout63.xml"/><Relationship Id="rId59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37.xml"/><Relationship Id="rId41" Type="http://schemas.openxmlformats.org/officeDocument/2006/relationships/slideLayout" Target="../slideLayouts/slideLayout58.xml"/><Relationship Id="rId54" Type="http://schemas.openxmlformats.org/officeDocument/2006/relationships/slideLayout" Target="../slideLayouts/slideLayout71.xml"/><Relationship Id="rId6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slideLayout" Target="../slideLayouts/slideLayout53.xml"/><Relationship Id="rId49" Type="http://schemas.openxmlformats.org/officeDocument/2006/relationships/slideLayout" Target="../slideLayouts/slideLayout66.xml"/><Relationship Id="rId57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48.xml"/><Relationship Id="rId44" Type="http://schemas.openxmlformats.org/officeDocument/2006/relationships/slideLayout" Target="../slideLayouts/slideLayout61.xml"/><Relationship Id="rId52" Type="http://schemas.openxmlformats.org/officeDocument/2006/relationships/slideLayout" Target="../slideLayouts/slideLayout69.xml"/><Relationship Id="rId6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85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screen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60622" cy="771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8" name="Picture 2" descr="E:\00专题PPT\餐饮招商PPT\美食图片\21695767_230716569000_2.jpg"/>
          <p:cNvPicPr>
            <a:picLocks noChangeAspect="1" noChangeArrowheads="1"/>
          </p:cNvPicPr>
          <p:nvPr userDrawn="1"/>
        </p:nvPicPr>
        <p:blipFill rotWithShape="1">
          <a:blip r:embed="rId20" cstate="screen"/>
          <a:srcRect/>
          <a:stretch>
            <a:fillRect/>
          </a:stretch>
        </p:blipFill>
        <p:spPr bwMode="auto">
          <a:xfrm>
            <a:off x="8439158" y="0"/>
            <a:ext cx="721464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00专题PPT\餐饮招商PPT\舌尖上的味道.png"/>
          <p:cNvPicPr>
            <a:picLocks noChangeAspect="1" noChangeArrowheads="1"/>
          </p:cNvPicPr>
          <p:nvPr userDrawn="1"/>
        </p:nvPicPr>
        <p:blipFill rotWithShape="1">
          <a:blip r:embed="rId21" cstate="screen"/>
          <a:srcRect/>
          <a:stretch>
            <a:fillRect/>
          </a:stretch>
        </p:blipFill>
        <p:spPr bwMode="auto">
          <a:xfrm>
            <a:off x="137635" y="95481"/>
            <a:ext cx="1088710" cy="57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接连接符 3"/>
          <p:cNvCxnSpPr/>
          <p:nvPr userDrawn="1"/>
        </p:nvCxnSpPr>
        <p:spPr>
          <a:xfrm>
            <a:off x="1165807" y="159544"/>
            <a:ext cx="0" cy="452437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hape 1547"/>
          <p:cNvSpPr/>
          <p:nvPr userDrawn="1"/>
        </p:nvSpPr>
        <p:spPr>
          <a:xfrm flipV="1">
            <a:off x="1240578" y="596967"/>
            <a:ext cx="7198580" cy="0"/>
          </a:xfrm>
          <a:prstGeom prst="line">
            <a:avLst/>
          </a:prstGeom>
          <a:ln w="12700">
            <a:solidFill>
              <a:srgbClr val="9A9A9A"/>
            </a:solidFill>
            <a:prstDash val="sysDot"/>
            <a:miter lim="400000"/>
            <a:headEnd type="triangle" len="sm"/>
            <a:tailEnd type="triangle" len="sm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Shape 1545"/>
          <p:cNvSpPr/>
          <p:nvPr userDrawn="1"/>
        </p:nvSpPr>
        <p:spPr>
          <a:xfrm>
            <a:off x="1228222" y="244825"/>
            <a:ext cx="2522054" cy="30777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 defTabSz="647700">
              <a:lnSpc>
                <a:spcPct val="120000"/>
              </a:lnSpc>
              <a:spcBef>
                <a:spcPts val="1700"/>
              </a:spcBef>
              <a:defRPr sz="4000">
                <a:solidFill>
                  <a:srgbClr val="656565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2000" b="1" dirty="0">
                <a:solidFill>
                  <a:srgbClr val="4F2E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添加标题文字内容</a:t>
            </a:r>
            <a:endParaRPr sz="2000" b="1" dirty="0">
              <a:solidFill>
                <a:srgbClr val="4F2E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Oval 69"/>
          <p:cNvSpPr/>
          <p:nvPr userDrawn="1"/>
        </p:nvSpPr>
        <p:spPr>
          <a:xfrm>
            <a:off x="7731602" y="548449"/>
            <a:ext cx="97023" cy="97036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8" tIns="17144" rIns="34288" bIns="17144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Oval 70"/>
          <p:cNvSpPr/>
          <p:nvPr userDrawn="1"/>
        </p:nvSpPr>
        <p:spPr>
          <a:xfrm>
            <a:off x="7845955" y="548449"/>
            <a:ext cx="97023" cy="97036"/>
          </a:xfrm>
          <a:prstGeom prst="ellipse">
            <a:avLst/>
          </a:prstGeom>
          <a:solidFill>
            <a:srgbClr val="4F2E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8" tIns="17144" rIns="34288" bIns="17144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Oval 71"/>
          <p:cNvSpPr/>
          <p:nvPr userDrawn="1"/>
        </p:nvSpPr>
        <p:spPr>
          <a:xfrm>
            <a:off x="7960308" y="548449"/>
            <a:ext cx="97023" cy="97036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8" tIns="17144" rIns="34288" bIns="17144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Oval 72"/>
          <p:cNvSpPr/>
          <p:nvPr userDrawn="1"/>
        </p:nvSpPr>
        <p:spPr>
          <a:xfrm>
            <a:off x="8074660" y="548449"/>
            <a:ext cx="97023" cy="97036"/>
          </a:xfrm>
          <a:prstGeom prst="ellipse">
            <a:avLst/>
          </a:prstGeom>
          <a:solidFill>
            <a:srgbClr val="4F2E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8" tIns="17144" rIns="34288" bIns="17144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Oval 73"/>
          <p:cNvSpPr/>
          <p:nvPr userDrawn="1"/>
        </p:nvSpPr>
        <p:spPr>
          <a:xfrm>
            <a:off x="8189012" y="548449"/>
            <a:ext cx="97023" cy="97036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8" tIns="17144" rIns="34288" bIns="17144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slow" advTm="4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  <p:hf sldNum="0" dt="0"/>
  <p:txStyles>
    <p:titleStyle>
      <a:lvl1pPr algn="l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4" cstate="screen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31188" cy="339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2500D-E29B-4F30-A772-DE757C5D122E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850"/>
            <a:ext cx="289718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4788" y="4768850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  <p:sldLayoutId id="2147483694" r:id="rId28"/>
    <p:sldLayoutId id="2147483695" r:id="rId29"/>
    <p:sldLayoutId id="2147483696" r:id="rId30"/>
    <p:sldLayoutId id="2147483697" r:id="rId31"/>
    <p:sldLayoutId id="2147483698" r:id="rId32"/>
    <p:sldLayoutId id="2147483699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screen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60622" cy="771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8" name="Picture 2" descr="E:\00专题PPT\餐饮招商PPT\美食图片\21695767_230716569000_2.jpg"/>
          <p:cNvPicPr>
            <a:picLocks noChangeAspect="1" noChangeArrowheads="1"/>
          </p:cNvPicPr>
          <p:nvPr userDrawn="1"/>
        </p:nvPicPr>
        <p:blipFill rotWithShape="1">
          <a:blip r:embed="rId20" cstate="screen"/>
          <a:srcRect/>
          <a:stretch>
            <a:fillRect/>
          </a:stretch>
        </p:blipFill>
        <p:spPr bwMode="auto">
          <a:xfrm>
            <a:off x="8439158" y="0"/>
            <a:ext cx="721464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00专题PPT\餐饮招商PPT\舌尖上的味道.png"/>
          <p:cNvPicPr>
            <a:picLocks noChangeAspect="1" noChangeArrowheads="1"/>
          </p:cNvPicPr>
          <p:nvPr userDrawn="1"/>
        </p:nvPicPr>
        <p:blipFill rotWithShape="1">
          <a:blip r:embed="rId21" cstate="screen"/>
          <a:srcRect/>
          <a:stretch>
            <a:fillRect/>
          </a:stretch>
        </p:blipFill>
        <p:spPr bwMode="auto">
          <a:xfrm>
            <a:off x="137635" y="95481"/>
            <a:ext cx="1088710" cy="57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接连接符 3"/>
          <p:cNvCxnSpPr/>
          <p:nvPr userDrawn="1"/>
        </p:nvCxnSpPr>
        <p:spPr>
          <a:xfrm>
            <a:off x="1165807" y="159544"/>
            <a:ext cx="0" cy="452437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hape 1547"/>
          <p:cNvSpPr/>
          <p:nvPr userDrawn="1"/>
        </p:nvSpPr>
        <p:spPr>
          <a:xfrm flipV="1">
            <a:off x="1240578" y="596967"/>
            <a:ext cx="7198580" cy="0"/>
          </a:xfrm>
          <a:prstGeom prst="line">
            <a:avLst/>
          </a:prstGeom>
          <a:ln w="12700">
            <a:solidFill>
              <a:srgbClr val="9A9A9A"/>
            </a:solidFill>
            <a:prstDash val="sysDot"/>
            <a:miter lim="400000"/>
            <a:headEnd type="triangle" len="sm"/>
            <a:tailEnd type="triangle" len="sm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Shape 1545"/>
          <p:cNvSpPr/>
          <p:nvPr userDrawn="1"/>
        </p:nvSpPr>
        <p:spPr>
          <a:xfrm>
            <a:off x="1228222" y="244825"/>
            <a:ext cx="2522054" cy="30777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 defTabSz="647700">
              <a:lnSpc>
                <a:spcPct val="120000"/>
              </a:lnSpc>
              <a:spcBef>
                <a:spcPts val="1700"/>
              </a:spcBef>
              <a:defRPr sz="4000">
                <a:solidFill>
                  <a:srgbClr val="656565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2000" b="1" dirty="0">
                <a:solidFill>
                  <a:srgbClr val="4F2E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添加标题文字内容</a:t>
            </a:r>
            <a:endParaRPr sz="2000" b="1" dirty="0">
              <a:solidFill>
                <a:srgbClr val="4F2E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Oval 69"/>
          <p:cNvSpPr/>
          <p:nvPr userDrawn="1"/>
        </p:nvSpPr>
        <p:spPr>
          <a:xfrm>
            <a:off x="7731602" y="548449"/>
            <a:ext cx="97023" cy="97036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8" tIns="17144" rIns="34288" bIns="17144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Oval 70"/>
          <p:cNvSpPr/>
          <p:nvPr userDrawn="1"/>
        </p:nvSpPr>
        <p:spPr>
          <a:xfrm>
            <a:off x="7845955" y="548449"/>
            <a:ext cx="97023" cy="97036"/>
          </a:xfrm>
          <a:prstGeom prst="ellipse">
            <a:avLst/>
          </a:prstGeom>
          <a:solidFill>
            <a:srgbClr val="4F2E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8" tIns="17144" rIns="34288" bIns="17144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Oval 71"/>
          <p:cNvSpPr/>
          <p:nvPr userDrawn="1"/>
        </p:nvSpPr>
        <p:spPr>
          <a:xfrm>
            <a:off x="7960308" y="548449"/>
            <a:ext cx="97023" cy="97036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8" tIns="17144" rIns="34288" bIns="17144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Oval 72"/>
          <p:cNvSpPr/>
          <p:nvPr userDrawn="1"/>
        </p:nvSpPr>
        <p:spPr>
          <a:xfrm>
            <a:off x="8074660" y="548449"/>
            <a:ext cx="97023" cy="97036"/>
          </a:xfrm>
          <a:prstGeom prst="ellipse">
            <a:avLst/>
          </a:prstGeom>
          <a:solidFill>
            <a:srgbClr val="4F2E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8" tIns="17144" rIns="34288" bIns="17144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Oval 73"/>
          <p:cNvSpPr/>
          <p:nvPr userDrawn="1"/>
        </p:nvSpPr>
        <p:spPr>
          <a:xfrm>
            <a:off x="8189012" y="548449"/>
            <a:ext cx="97023" cy="97036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8" tIns="17144" rIns="34288" bIns="17144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</p:sldLayoutIdLst>
  <p:transition spd="slow" advTm="4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</p:bldLst>
  </p:timing>
  <p:hf sldNum="0" dt="0"/>
  <p:txStyles>
    <p:titleStyle>
      <a:lvl1pPr algn="l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5.xm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75.xml"/><Relationship Id="rId7" Type="http://schemas.openxmlformats.org/officeDocument/2006/relationships/diagramQuickStyle" Target="../diagrams/quickStyle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notesSlide" Target="../notesSlides/notesSlide4.xml"/><Relationship Id="rId9" Type="http://schemas.microsoft.com/office/2007/relationships/diagramDrawing" Target="../diagrams/drawin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19.xml"/><Relationship Id="rId7" Type="http://schemas.openxmlformats.org/officeDocument/2006/relationships/image" Target="../media/image40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9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9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44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5.xml"/><Relationship Id="rId7" Type="http://schemas.openxmlformats.org/officeDocument/2006/relationships/image" Target="../media/image14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7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3.jpeg"/><Relationship Id="rId2" Type="http://schemas.openxmlformats.org/officeDocument/2006/relationships/tags" Target="../tags/tag9.xml"/><Relationship Id="rId16" Type="http://schemas.openxmlformats.org/officeDocument/2006/relationships/image" Target="../media/image27.jpe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22.jpeg"/><Relationship Id="rId5" Type="http://schemas.openxmlformats.org/officeDocument/2006/relationships/tags" Target="../tags/tag12.xml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tags" Target="../tags/tag11.xml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淘宝网Chenying0907出品 6"/>
          <p:cNvSpPr/>
          <p:nvPr/>
        </p:nvSpPr>
        <p:spPr>
          <a:xfrm>
            <a:off x="0" y="850896"/>
            <a:ext cx="2120440" cy="1498600"/>
          </a:xfrm>
          <a:prstGeom prst="rect">
            <a:avLst/>
          </a:prstGeom>
          <a:solidFill>
            <a:srgbClr val="4F2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淘宝网Chenying0907出品 10"/>
          <p:cNvSpPr/>
          <p:nvPr/>
        </p:nvSpPr>
        <p:spPr>
          <a:xfrm>
            <a:off x="1" y="2427286"/>
            <a:ext cx="91567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淘宝网Chenying0907出品 2" descr="E:\00专题PPT\餐饮招商PPT\中国味道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88042" y="2851944"/>
            <a:ext cx="5348892" cy="162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淘宝网Chenying0907出品 22"/>
          <p:cNvSpPr/>
          <p:nvPr/>
        </p:nvSpPr>
        <p:spPr>
          <a:xfrm>
            <a:off x="7014819" y="850896"/>
            <a:ext cx="2120440" cy="1498600"/>
          </a:xfrm>
          <a:prstGeom prst="rect">
            <a:avLst/>
          </a:prstGeom>
          <a:solidFill>
            <a:srgbClr val="4F2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Shape 1605"/>
          <p:cNvSpPr/>
          <p:nvPr/>
        </p:nvSpPr>
        <p:spPr>
          <a:xfrm>
            <a:off x="5648171" y="2536438"/>
            <a:ext cx="3610821" cy="254762"/>
          </a:xfrm>
          <a:prstGeom prst="rect">
            <a:avLst/>
          </a:prstGeom>
          <a:ln w="12700">
            <a:miter lim="400000"/>
          </a:ln>
        </p:spPr>
        <p:txBody>
          <a:bodyPr wrap="square" lIns="49949" tIns="49949" rIns="49949" bIns="49949" anchor="ctr">
            <a:spAutoFit/>
          </a:bodyPr>
          <a:lstStyle>
            <a:lvl1pPr>
              <a:lnSpc>
                <a:spcPct val="150000"/>
              </a:lnSpc>
              <a:defRPr sz="20000">
                <a:solidFill>
                  <a:srgbClr val="FB8734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lvl="0" algn="ctr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endParaRPr lang="en-US" altLang="zh-CN" sz="1000" dirty="0">
              <a:solidFill>
                <a:srgbClr val="290D0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Oval 69"/>
          <p:cNvSpPr/>
          <p:nvPr/>
        </p:nvSpPr>
        <p:spPr>
          <a:xfrm>
            <a:off x="5400222" y="2615301"/>
            <a:ext cx="97023" cy="9703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8" tIns="17144" rIns="34288" bIns="17144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Oval 70"/>
          <p:cNvSpPr/>
          <p:nvPr/>
        </p:nvSpPr>
        <p:spPr>
          <a:xfrm>
            <a:off x="5514575" y="2615301"/>
            <a:ext cx="97023" cy="97036"/>
          </a:xfrm>
          <a:prstGeom prst="ellipse">
            <a:avLst/>
          </a:prstGeom>
          <a:solidFill>
            <a:srgbClr val="4F2E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8" tIns="17144" rIns="34288" bIns="17144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Oval 71"/>
          <p:cNvSpPr/>
          <p:nvPr/>
        </p:nvSpPr>
        <p:spPr>
          <a:xfrm>
            <a:off x="5628928" y="2615301"/>
            <a:ext cx="97023" cy="9703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8" tIns="17144" rIns="34288" bIns="17144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Oval 72"/>
          <p:cNvSpPr/>
          <p:nvPr/>
        </p:nvSpPr>
        <p:spPr>
          <a:xfrm>
            <a:off x="5743280" y="2615301"/>
            <a:ext cx="97023" cy="97036"/>
          </a:xfrm>
          <a:prstGeom prst="ellipse">
            <a:avLst/>
          </a:prstGeom>
          <a:solidFill>
            <a:srgbClr val="4F2E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8" tIns="17144" rIns="34288" bIns="17144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Oval 73"/>
          <p:cNvSpPr/>
          <p:nvPr/>
        </p:nvSpPr>
        <p:spPr>
          <a:xfrm>
            <a:off x="5857632" y="2615301"/>
            <a:ext cx="97023" cy="9703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8" tIns="17144" rIns="34288" bIns="17144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Shape 1605"/>
          <p:cNvSpPr/>
          <p:nvPr/>
        </p:nvSpPr>
        <p:spPr>
          <a:xfrm>
            <a:off x="2453145" y="4305614"/>
            <a:ext cx="4390110" cy="375920"/>
          </a:xfrm>
          <a:prstGeom prst="rect">
            <a:avLst/>
          </a:prstGeom>
          <a:ln w="12700">
            <a:miter lim="400000"/>
          </a:ln>
        </p:spPr>
        <p:txBody>
          <a:bodyPr wrap="square" lIns="49949" tIns="49949" rIns="49949" bIns="49949" anchor="ctr">
            <a:spAutoFit/>
          </a:bodyPr>
          <a:lstStyle>
            <a:lvl1pPr>
              <a:lnSpc>
                <a:spcPct val="150000"/>
              </a:lnSpc>
              <a:defRPr sz="20000">
                <a:solidFill>
                  <a:srgbClr val="FB8734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lvl="0" algn="ctr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altLang="zh-CN" sz="1800" dirty="0">
                <a:solidFill>
                  <a:srgbClr val="290D0D"/>
                </a:solidFill>
                <a:latin typeface="+mn-lt"/>
                <a:ea typeface="+mn-ea"/>
                <a:cs typeface="+mn-ea"/>
                <a:sym typeface="+mn-lt"/>
              </a:rPr>
              <a:t>Chaofan Shi</a:t>
            </a: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1887523" y="4768850"/>
            <a:ext cx="5626785" cy="273050"/>
          </a:xfrm>
        </p:spPr>
        <p:txBody>
          <a:bodyPr/>
          <a:lstStyle/>
          <a:p>
            <a:r>
              <a:rPr lang="sk-SK" altLang="zh-CN" b="1" dirty="0" err="1">
                <a:sym typeface="+mn-lt"/>
              </a:rPr>
              <a:t>Konfuciov</a:t>
            </a:r>
            <a:r>
              <a:rPr lang="sk-SK" altLang="zh-CN" b="1" dirty="0">
                <a:sym typeface="+mn-lt"/>
              </a:rPr>
              <a:t> inštitút pri Univerzite Komenského v Bratislave</a:t>
            </a:r>
            <a:endParaRPr lang="en-US" altLang="zh-CN" b="1" dirty="0">
              <a:sym typeface="+mn-lt"/>
            </a:endParaRPr>
          </a:p>
          <a:p>
            <a:endParaRPr lang="en-US" altLang="zh-CN" dirty="0">
              <a:sym typeface="+mn-lt"/>
            </a:endParaRPr>
          </a:p>
        </p:txBody>
      </p:sp>
      <p:pic>
        <p:nvPicPr>
          <p:cNvPr id="101" name="图片 100"/>
          <p:cNvPicPr/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120265" y="843280"/>
            <a:ext cx="2204085" cy="14884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5AAF6E2-12AA-55A9-C0FB-0094A439C5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49" y="819874"/>
            <a:ext cx="2690469" cy="1511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26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6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1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26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6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1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淘宝网Chenying0907出品 5"/>
          <p:cNvSpPr/>
          <p:nvPr/>
        </p:nvSpPr>
        <p:spPr>
          <a:xfrm>
            <a:off x="53702" y="241961"/>
            <a:ext cx="3516086" cy="6362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306" y="313850"/>
            <a:ext cx="249295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altLang="zh-CN" sz="3200" b="1" dirty="0">
                <a:solidFill>
                  <a:schemeClr val="bg1"/>
                </a:solidFill>
                <a:cs typeface="+mn-ea"/>
                <a:sym typeface="+mn-lt"/>
              </a:rPr>
              <a:t>Inštrukcie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839" y="806293"/>
            <a:ext cx="4269217" cy="31239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4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 indent="0" fontAlgn="auto">
              <a:lnSpc>
                <a:spcPct val="150000"/>
              </a:lnSpc>
            </a:pPr>
            <a:r>
              <a:rPr lang="en-US" altLang="zh-CN" sz="1400" b="1" dirty="0">
                <a:latin typeface=".苹方-简" panose="020B0400000000000000" charset="-122"/>
                <a:ea typeface=".苹方-简" panose="020B0400000000000000" charset="-122"/>
              </a:rPr>
              <a:t>2.</a:t>
            </a:r>
            <a:r>
              <a:rPr lang="sk-SK" altLang="zh-CN" sz="1400" b="1" dirty="0">
                <a:latin typeface=".苹方-简" panose="020B0400000000000000" charset="-122"/>
                <a:ea typeface=".苹方-简" panose="020B0400000000000000" charset="-122"/>
              </a:rPr>
              <a:t> Ingrediencie </a:t>
            </a:r>
            <a:r>
              <a:rPr lang="sk-SK" altLang="zh-CN" sz="1400" b="1" dirty="0" err="1">
                <a:latin typeface=".苹方-简" panose="020B0400000000000000" charset="-122"/>
                <a:ea typeface=".苹方-简" panose="020B0400000000000000" charset="-122"/>
              </a:rPr>
              <a:t>blanšírujte</a:t>
            </a:r>
            <a:r>
              <a:rPr lang="en-US" altLang="zh-CN" sz="1400" b="1" dirty="0">
                <a:latin typeface=".苹方-简" panose="020B0400000000000000" charset="-122"/>
                <a:ea typeface=".苹方-简" panose="020B0400000000000000" charset="-122"/>
              </a:rPr>
              <a:t>:</a:t>
            </a:r>
          </a:p>
          <a:p>
            <a:pPr marL="323850" indent="0" fontAlgn="auto">
              <a:lnSpc>
                <a:spcPct val="150000"/>
              </a:lnSpc>
            </a:pP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Naplňte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hrniec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studenou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vodou,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pridajte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2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polievkové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lyžice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soli a 1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polievkovú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lyžicu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cukru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, </a:t>
            </a:r>
            <a:r>
              <a:rPr lang="sk-SK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postupne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pridajte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kúsky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šanghajsk</a:t>
            </a:r>
            <a:r>
              <a:rPr lang="sk-SK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ej kapusty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,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huby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shiitake,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sušené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bambusové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výhonky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a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tyčinky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fazuľového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tvarohu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,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priveďte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do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varu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a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potom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</a:t>
            </a:r>
            <a:r>
              <a:rPr lang="sk-SK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všetky ingrediencie vyberte. </a:t>
            </a:r>
            <a:endParaRPr lang="en-US" altLang="zh-CN" sz="1400" dirty="0">
              <a:latin typeface=".苹方-简" panose="020B0400000000000000" charset="-122"/>
              <a:ea typeface=".苹方-简" panose="020B0400000000000000" charset="-122"/>
              <a:sym typeface="+mn-lt"/>
            </a:endParaRPr>
          </a:p>
          <a:p>
            <a:pPr marL="0" lvl="0" indent="0" fontAlgn="auto">
              <a:lnSpc>
                <a:spcPct val="100000"/>
              </a:lnSpc>
              <a:buNone/>
            </a:pP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.苹方-简" panose="020B0400000000000000" charset="-122"/>
              <a:ea typeface=".苹方-简" panose="020B0400000000000000" charset="-122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DDBC9CC-9971-078E-43FE-955242DC3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708" y="806293"/>
            <a:ext cx="3633100" cy="2590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bdĺžnik 1">
            <a:extLst>
              <a:ext uri="{FF2B5EF4-FFF2-40B4-BE49-F238E27FC236}">
                <a16:creationId xmlns:a16="http://schemas.microsoft.com/office/drawing/2014/main" id="{62FD12B3-C11C-43A9-935D-234032E10353}"/>
              </a:ext>
            </a:extLst>
          </p:cNvPr>
          <p:cNvSpPr/>
          <p:nvPr/>
        </p:nvSpPr>
        <p:spPr>
          <a:xfrm>
            <a:off x="2347986" y="4595350"/>
            <a:ext cx="44496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zh-CN" b="1" dirty="0" err="1">
                <a:sym typeface="+mn-lt"/>
              </a:rPr>
              <a:t>Konfuciov</a:t>
            </a:r>
            <a:r>
              <a:rPr lang="sk-SK" altLang="zh-CN" b="1" dirty="0">
                <a:sym typeface="+mn-lt"/>
              </a:rPr>
              <a:t> inštitút pri Univerzite Komenského v Bratislave</a:t>
            </a:r>
            <a:endParaRPr lang="en-US" altLang="zh-CN" b="1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淘宝网Chenying0907出品 5"/>
          <p:cNvSpPr/>
          <p:nvPr/>
        </p:nvSpPr>
        <p:spPr>
          <a:xfrm>
            <a:off x="53702" y="241961"/>
            <a:ext cx="3516086" cy="6362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306" y="313850"/>
            <a:ext cx="249295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altLang="zh-CN" sz="3200" b="1" dirty="0">
                <a:solidFill>
                  <a:schemeClr val="bg1"/>
                </a:solidFill>
                <a:cs typeface="+mn-ea"/>
                <a:sym typeface="+mn-lt"/>
              </a:rPr>
              <a:t>Inštrukcie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811" y="615250"/>
            <a:ext cx="5031218" cy="37702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4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323850" indent="0" fontAlgn="auto">
              <a:lnSpc>
                <a:spcPct val="150000"/>
              </a:lnSpc>
            </a:pPr>
            <a:endParaRPr lang="en-US" altLang="zh-CN" sz="1400" dirty="0">
              <a:latin typeface=".苹方-简" panose="020B0400000000000000" charset="-122"/>
              <a:ea typeface=".苹方-简" panose="020B0400000000000000" charset="-122"/>
              <a:sym typeface="+mn-lt"/>
            </a:endParaRPr>
          </a:p>
          <a:p>
            <a:pPr marL="0" lvl="0" indent="0" fontAlgn="auto">
              <a:lnSpc>
                <a:spcPct val="150000"/>
              </a:lnSpc>
              <a:buNone/>
            </a:pPr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lt"/>
              </a:rPr>
              <a:t>3. </a:t>
            </a:r>
            <a:r>
              <a:rPr lang="sk-SK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lt"/>
              </a:rPr>
              <a:t>   Varte</a:t>
            </a:r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lt"/>
              </a:rPr>
              <a:t>:</a:t>
            </a:r>
            <a:endParaRPr lang="en-US" altLang="zh-CN" sz="1400" b="1" dirty="0">
              <a:latin typeface=".苹方-简" panose="020B0400000000000000" charset="-122"/>
              <a:ea typeface=".苹方-简" panose="020B0400000000000000" charset="-122"/>
              <a:sym typeface="+mn-lt"/>
            </a:endParaRPr>
          </a:p>
          <a:p>
            <a:pPr marL="323850" indent="0" fontAlgn="auto">
              <a:lnSpc>
                <a:spcPct val="150000"/>
              </a:lnSpc>
            </a:pP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Rozohrejte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wok s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olejom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na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strednom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ohni</a:t>
            </a:r>
            <a:r>
              <a:rPr lang="sk-SK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.</a:t>
            </a:r>
            <a:endParaRPr lang="en-US" altLang="zh-CN" sz="1400" dirty="0">
              <a:latin typeface=".苹方-简" panose="020B0400000000000000" charset="-122"/>
              <a:ea typeface=".苹方-简" panose="020B0400000000000000" charset="-122"/>
              <a:sym typeface="+mn-lt"/>
            </a:endParaRPr>
          </a:p>
          <a:p>
            <a:pPr marL="323850" indent="0" fontAlgn="auto">
              <a:lnSpc>
                <a:spcPct val="150000"/>
              </a:lnSpc>
            </a:pP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Pridajte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cibuľu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,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zázvor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a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plátky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cesnaku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, </a:t>
            </a:r>
            <a:r>
              <a:rPr lang="sk-SK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restujte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kým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ne</a:t>
            </a:r>
            <a:r>
              <a:rPr lang="sk-SK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ucítite vôňu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. </a:t>
            </a:r>
            <a:r>
              <a:rPr lang="sk-SK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Ďalej d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o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woku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pri</a:t>
            </a:r>
            <a:r>
              <a:rPr lang="sk-SK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miešajte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uvarenú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šunku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,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zalejte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pripraveným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kuracím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vývarom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a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vriacou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vodou.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Rovnomerne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premiešajte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a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na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silnom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ohni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priveďte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do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varu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.</a:t>
            </a:r>
            <a:endParaRPr lang="sk-SK" altLang="zh-CN" sz="1400" dirty="0">
              <a:latin typeface=".苹方-简" panose="020B0400000000000000" charset="-122"/>
              <a:ea typeface=".苹方-简" panose="020B0400000000000000" charset="-122"/>
              <a:sym typeface="+mn-lt"/>
            </a:endParaRPr>
          </a:p>
          <a:p>
            <a:pPr marL="323850" indent="0" fontAlgn="auto">
              <a:lnSpc>
                <a:spcPct val="150000"/>
              </a:lnSpc>
            </a:pPr>
            <a:endParaRPr lang="en-US" altLang="zh-CN" sz="1400" dirty="0">
              <a:latin typeface=".苹方-简" panose="020B0400000000000000" charset="-122"/>
              <a:ea typeface=".苹方-简" panose="020B0400000000000000" charset="-122"/>
              <a:sym typeface="+mn-lt"/>
            </a:endParaRPr>
          </a:p>
          <a:p>
            <a:pPr marL="323850" indent="0" fontAlgn="auto">
              <a:lnSpc>
                <a:spcPct val="150000"/>
              </a:lnSpc>
            </a:pP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Potom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pridajte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prepeličie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vajcia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a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krevety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,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znížte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na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strednú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teplotu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a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varte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8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minút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.</a:t>
            </a:r>
          </a:p>
          <a:p>
            <a:pPr marL="0" lvl="0" indent="0" fontAlgn="auto">
              <a:lnSpc>
                <a:spcPct val="100000"/>
              </a:lnSpc>
              <a:buNone/>
            </a:pP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.苹方-简" panose="020B0400000000000000" charset="-122"/>
              <a:ea typeface=".苹方-简" panose="020B0400000000000000" charset="-122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F334B39-6744-01B5-5CF4-3E7255613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395" y="1763486"/>
            <a:ext cx="3019683" cy="2013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bdĺžnik 1">
            <a:extLst>
              <a:ext uri="{FF2B5EF4-FFF2-40B4-BE49-F238E27FC236}">
                <a16:creationId xmlns:a16="http://schemas.microsoft.com/office/drawing/2014/main" id="{A98766B4-8DAF-4E3B-8DD6-ABD32AD1A43C}"/>
              </a:ext>
            </a:extLst>
          </p:cNvPr>
          <p:cNvSpPr/>
          <p:nvPr/>
        </p:nvSpPr>
        <p:spPr>
          <a:xfrm>
            <a:off x="2498193" y="4604913"/>
            <a:ext cx="44496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zh-CN" b="1" dirty="0" err="1">
                <a:sym typeface="+mn-lt"/>
              </a:rPr>
              <a:t>Konfuciov</a:t>
            </a:r>
            <a:r>
              <a:rPr lang="sk-SK" altLang="zh-CN" b="1" dirty="0">
                <a:sym typeface="+mn-lt"/>
              </a:rPr>
              <a:t> inštitút pri Univerzite Komenského v Bratislave</a:t>
            </a:r>
            <a:endParaRPr lang="en-US" altLang="zh-CN" b="1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609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淘宝网Chenying0907出品 5"/>
          <p:cNvSpPr/>
          <p:nvPr/>
        </p:nvSpPr>
        <p:spPr>
          <a:xfrm>
            <a:off x="0" y="593863"/>
            <a:ext cx="3450771" cy="75596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420" y="631963"/>
            <a:ext cx="249295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altLang="zh-CN" sz="3600" b="1" dirty="0">
                <a:solidFill>
                  <a:schemeClr val="bg1"/>
                </a:solidFill>
                <a:cs typeface="+mn-ea"/>
                <a:sym typeface="+mn-lt"/>
              </a:rPr>
              <a:t>Inštrukcie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449705"/>
            <a:ext cx="4669155" cy="25472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4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indent="0" algn="just" fontAlgn="auto">
              <a:lnSpc>
                <a:spcPct val="150000"/>
              </a:lnSpc>
              <a:buNone/>
            </a:pPr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lt"/>
              </a:rPr>
              <a:t>4.</a:t>
            </a:r>
            <a:r>
              <a:rPr lang="sk-SK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lt"/>
              </a:rPr>
              <a:t> Ochuťte</a:t>
            </a:r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lt"/>
              </a:rPr>
              <a:t>:</a:t>
            </a:r>
          </a:p>
          <a:p>
            <a:pPr marL="457200" lvl="1" indent="0" algn="just" fontAlgn="auto">
              <a:lnSpc>
                <a:spcPct val="150000"/>
              </a:lnSpc>
              <a:buNone/>
            </a:pPr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lt"/>
              </a:rPr>
              <a:t>Pridajte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lt"/>
              </a:rPr>
              <a:t> </a:t>
            </a:r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lt"/>
              </a:rPr>
              <a:t>lyžicu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lt"/>
              </a:rPr>
              <a:t> soli, </a:t>
            </a:r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lt"/>
              </a:rPr>
              <a:t>kuracieho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lt"/>
              </a:rPr>
              <a:t> </a:t>
            </a:r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lt"/>
              </a:rPr>
              <a:t>prášku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lt"/>
              </a:rPr>
              <a:t>, </a:t>
            </a:r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lt"/>
              </a:rPr>
              <a:t>cukru</a:t>
            </a:r>
            <a:r>
              <a:rPr lang="sk-SK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lt"/>
              </a:rPr>
              <a:t>,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lt"/>
              </a:rPr>
              <a:t> a </a:t>
            </a:r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lt"/>
              </a:rPr>
              <a:t>bieleho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lt"/>
              </a:rPr>
              <a:t> </a:t>
            </a:r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lt"/>
              </a:rPr>
              <a:t>korenia</a:t>
            </a:r>
            <a:r>
              <a:rPr lang="sk-SK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lt"/>
              </a:rPr>
              <a:t>. P</a:t>
            </a:r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lt"/>
              </a:rPr>
              <a:t>riveďte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lt"/>
              </a:rPr>
              <a:t> do </a:t>
            </a:r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lt"/>
              </a:rPr>
              <a:t>varu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lt"/>
              </a:rPr>
              <a:t> </a:t>
            </a:r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lt"/>
              </a:rPr>
              <a:t>na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lt"/>
              </a:rPr>
              <a:t> </a:t>
            </a:r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lt"/>
              </a:rPr>
              <a:t>vysokej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lt"/>
              </a:rPr>
              <a:t> </a:t>
            </a:r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lt"/>
              </a:rPr>
              <a:t>teplote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lt"/>
              </a:rPr>
              <a:t>.</a:t>
            </a:r>
            <a:endParaRPr lang="sk-SK" altLang="zh-CN" dirty="0">
              <a:solidFill>
                <a:schemeClr val="tx1">
                  <a:lumMod val="65000"/>
                  <a:lumOff val="35000"/>
                </a:schemeClr>
              </a:solidFill>
              <a:latin typeface=".苹方-简" panose="020B0400000000000000" charset="-122"/>
              <a:ea typeface=".苹方-简" panose="020B0400000000000000" charset="-122"/>
              <a:sym typeface="+mn-lt"/>
            </a:endParaRPr>
          </a:p>
          <a:p>
            <a:pPr marL="457200" lvl="1" indent="0" algn="just" fontAlgn="auto">
              <a:lnSpc>
                <a:spcPct val="150000"/>
              </a:lnSpc>
              <a:buNone/>
            </a:pP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.苹方-简" panose="020B0400000000000000" charset="-122"/>
              <a:ea typeface=".苹方-简" panose="020B0400000000000000" charset="-122"/>
              <a:sym typeface="+mn-lt"/>
            </a:endParaRPr>
          </a:p>
          <a:p>
            <a:pPr marL="0" lvl="0" indent="0" algn="just" fontAlgn="auto">
              <a:lnSpc>
                <a:spcPct val="150000"/>
              </a:lnSpc>
              <a:buNone/>
            </a:pPr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lt"/>
              </a:rPr>
              <a:t>5. </a:t>
            </a:r>
            <a:r>
              <a:rPr lang="sk-SK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lt"/>
              </a:rPr>
              <a:t>Spojte a dokončite</a:t>
            </a:r>
          </a:p>
          <a:p>
            <a:pPr lvl="0">
              <a:lnSpc>
                <a:spcPct val="150000"/>
              </a:lnSpc>
            </a:pPr>
            <a:r>
              <a:rPr lang="sk-SK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      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Všetko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spolu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rovnomerne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  <a:sym typeface="+mn-lt"/>
              </a:rPr>
              <a:t>premiešajte</a:t>
            </a:r>
            <a:r>
              <a:rPr lang="sk-SK" altLang="zh-CN" sz="1400" dirty="0">
                <a:latin typeface=".苹方-简" panose="020B0400000000000000" charset="-122"/>
                <a:ea typeface=".苹方-简" panose="020B0400000000000000" charset="-122"/>
                <a:sym typeface="+mn-lt"/>
              </a:rPr>
              <a:t> a chvíľočku          	povarte.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.苹方-简" panose="020B0400000000000000" charset="-122"/>
              <a:ea typeface=".苹方-简" panose="020B0400000000000000" charset="-122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A7728F2-C204-D083-ECEA-F10E68D7C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297" y="1697384"/>
            <a:ext cx="3144246" cy="2096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bdĺžnik 1">
            <a:extLst>
              <a:ext uri="{FF2B5EF4-FFF2-40B4-BE49-F238E27FC236}">
                <a16:creationId xmlns:a16="http://schemas.microsoft.com/office/drawing/2014/main" id="{4E985D3D-8CF0-4D0E-9142-FD8A331E3EFA}"/>
              </a:ext>
            </a:extLst>
          </p:cNvPr>
          <p:cNvSpPr/>
          <p:nvPr/>
        </p:nvSpPr>
        <p:spPr>
          <a:xfrm>
            <a:off x="2347986" y="4640945"/>
            <a:ext cx="44496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zh-CN" b="1" dirty="0" err="1">
                <a:sym typeface="+mn-lt"/>
              </a:rPr>
              <a:t>Konfuciov</a:t>
            </a:r>
            <a:r>
              <a:rPr lang="sk-SK" altLang="zh-CN" b="1" dirty="0">
                <a:sym typeface="+mn-lt"/>
              </a:rPr>
              <a:t> inštitút pri Univerzite Komenského v Bratislave</a:t>
            </a:r>
            <a:endParaRPr lang="en-US" altLang="zh-CN" b="1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0" y="0"/>
            <a:ext cx="1829118" cy="1093331"/>
          </a:xfrm>
          <a:prstGeom prst="parallelogram">
            <a:avLst>
              <a:gd name="adj" fmla="val 91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Parallelogram 17"/>
          <p:cNvSpPr/>
          <p:nvPr/>
        </p:nvSpPr>
        <p:spPr>
          <a:xfrm>
            <a:off x="894808" y="1916509"/>
            <a:ext cx="7002091" cy="3137074"/>
          </a:xfrm>
          <a:prstGeom prst="parallelogram">
            <a:avLst>
              <a:gd name="adj" fmla="val 904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6" name="Parallelogram 25"/>
          <p:cNvSpPr/>
          <p:nvPr/>
        </p:nvSpPr>
        <p:spPr>
          <a:xfrm>
            <a:off x="2026536" y="61552"/>
            <a:ext cx="5248253" cy="3137074"/>
          </a:xfrm>
          <a:prstGeom prst="parallelogram">
            <a:avLst>
              <a:gd name="adj" fmla="val 865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" name="Parallelogram 26"/>
          <p:cNvSpPr/>
          <p:nvPr/>
        </p:nvSpPr>
        <p:spPr>
          <a:xfrm>
            <a:off x="716158" y="1584827"/>
            <a:ext cx="8196276" cy="3137074"/>
          </a:xfrm>
          <a:prstGeom prst="parallelogram">
            <a:avLst>
              <a:gd name="adj" fmla="val 87447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351112" y="118694"/>
            <a:ext cx="3691967" cy="422737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arallelogram 27"/>
          <p:cNvSpPr/>
          <p:nvPr/>
        </p:nvSpPr>
        <p:spPr>
          <a:xfrm>
            <a:off x="3976652" y="1997448"/>
            <a:ext cx="4807585" cy="3030855"/>
          </a:xfrm>
          <a:prstGeom prst="parallelogram">
            <a:avLst>
              <a:gd name="adj" fmla="val 451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641097" y="-17165"/>
            <a:ext cx="2170274" cy="2485005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452888" y="2021243"/>
            <a:ext cx="264160" cy="422275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r"/>
            <a:endParaRPr lang="en-US" altLang="zh-CN" sz="2300" dirty="0">
              <a:solidFill>
                <a:srgbClr val="4F2E15"/>
              </a:solidFill>
              <a:cs typeface="+mn-ea"/>
              <a:sym typeface="+mn-lt"/>
            </a:endParaRPr>
          </a:p>
        </p:txBody>
      </p:sp>
      <p:sp>
        <p:nvSpPr>
          <p:cNvPr id="30" name="淘宝网Chenying0907出品 29"/>
          <p:cNvSpPr/>
          <p:nvPr/>
        </p:nvSpPr>
        <p:spPr>
          <a:xfrm>
            <a:off x="4162105" y="2374800"/>
            <a:ext cx="4825390" cy="1970165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kern="3000" spc="23" dirty="0" err="1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Pečené</a:t>
            </a:r>
            <a:r>
              <a:rPr lang="en-US" kern="3000" spc="23" dirty="0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 </a:t>
            </a:r>
            <a:r>
              <a:rPr lang="en-US" kern="3000" spc="23" dirty="0" err="1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gaštany</a:t>
            </a:r>
            <a:r>
              <a:rPr lang="en-US" kern="3000" spc="23" dirty="0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 s </a:t>
            </a:r>
            <a:r>
              <a:rPr lang="en-US" kern="3000" spc="23" dirty="0" err="1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hubami</a:t>
            </a:r>
            <a:r>
              <a:rPr lang="en-US" kern="3000" spc="23" dirty="0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 shiitake </a:t>
            </a:r>
            <a:r>
              <a:rPr lang="en-US" kern="3000" spc="23" dirty="0" err="1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sú</a:t>
            </a:r>
            <a:r>
              <a:rPr lang="en-US" kern="3000" spc="23" dirty="0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 </a:t>
            </a:r>
            <a:r>
              <a:rPr lang="en-US" kern="3000" spc="23" dirty="0" err="1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tradičné</a:t>
            </a:r>
            <a:r>
              <a:rPr lang="en-US" kern="3000" spc="23" dirty="0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 </a:t>
            </a:r>
            <a:r>
              <a:rPr lang="en-US" kern="3000" spc="23" dirty="0" err="1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jedlo</a:t>
            </a:r>
            <a:r>
              <a:rPr lang="en-US" kern="3000" spc="23" dirty="0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 s </a:t>
            </a:r>
            <a:r>
              <a:rPr lang="en-US" kern="3000" spc="23" dirty="0" err="1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vysokou</a:t>
            </a:r>
            <a:r>
              <a:rPr lang="en-US" kern="3000" spc="23" dirty="0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 </a:t>
            </a:r>
            <a:r>
              <a:rPr lang="en-US" kern="3000" spc="23" dirty="0" err="1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nutričnou</a:t>
            </a:r>
            <a:r>
              <a:rPr lang="en-US" kern="3000" spc="23" dirty="0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 </a:t>
            </a:r>
            <a:r>
              <a:rPr lang="en-US" kern="3000" spc="23" dirty="0" err="1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hodnotou</a:t>
            </a:r>
            <a:r>
              <a:rPr lang="en-US" kern="3000" spc="23" dirty="0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. </a:t>
            </a:r>
            <a:r>
              <a:rPr lang="en-US" kern="3000" spc="23" dirty="0" err="1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Hlavnými</a:t>
            </a:r>
            <a:r>
              <a:rPr lang="en-US" kern="3000" spc="23" dirty="0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 </a:t>
            </a:r>
            <a:r>
              <a:rPr lang="en-US" kern="3000" spc="23" dirty="0" err="1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ingredienciami</a:t>
            </a:r>
            <a:r>
              <a:rPr lang="en-US" kern="3000" spc="23" dirty="0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 </a:t>
            </a:r>
            <a:r>
              <a:rPr lang="en-US" kern="3000" spc="23" dirty="0" err="1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sú</a:t>
            </a:r>
            <a:r>
              <a:rPr lang="en-US" kern="3000" spc="23" dirty="0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 </a:t>
            </a:r>
            <a:r>
              <a:rPr lang="en-US" kern="3000" spc="23" dirty="0" err="1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gaštany</a:t>
            </a:r>
            <a:r>
              <a:rPr lang="en-US" kern="3000" spc="23" dirty="0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, </a:t>
            </a:r>
            <a:r>
              <a:rPr lang="en-US" kern="3000" spc="23" dirty="0" err="1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huby</a:t>
            </a:r>
            <a:r>
              <a:rPr lang="en-US" kern="3000" spc="23" dirty="0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 shiitake, </a:t>
            </a:r>
            <a:r>
              <a:rPr lang="en-US" kern="3000" spc="23" dirty="0" err="1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zelen</a:t>
            </a:r>
            <a:r>
              <a:rPr lang="sk-SK" kern="3000" spc="23" dirty="0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á</a:t>
            </a:r>
            <a:r>
              <a:rPr lang="en-US" kern="3000" spc="23" dirty="0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 </a:t>
            </a:r>
            <a:r>
              <a:rPr lang="sk-SK" kern="3000" spc="23" dirty="0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paprika (</a:t>
            </a:r>
            <a:r>
              <a:rPr lang="sk-SK" kern="3000" spc="23" dirty="0" err="1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štiplavá</a:t>
            </a:r>
            <a:r>
              <a:rPr lang="sk-SK" kern="3000" spc="23" dirty="0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). </a:t>
            </a:r>
            <a:r>
              <a:rPr lang="en-US" kern="3000" spc="23" dirty="0" err="1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Gaštany</a:t>
            </a:r>
            <a:r>
              <a:rPr lang="en-US" kern="3000" spc="23" dirty="0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 </a:t>
            </a:r>
            <a:r>
              <a:rPr lang="en-US" kern="3000" spc="23" dirty="0" err="1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sa</a:t>
            </a:r>
            <a:r>
              <a:rPr lang="en-US" kern="3000" spc="23" dirty="0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 pred </a:t>
            </a:r>
            <a:r>
              <a:rPr lang="en-US" kern="3000" spc="23" dirty="0" err="1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pražením</a:t>
            </a:r>
            <a:r>
              <a:rPr lang="en-US" kern="3000" spc="23" dirty="0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 </a:t>
            </a:r>
            <a:r>
              <a:rPr lang="en-US" kern="3000" spc="23" dirty="0" err="1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dusia</a:t>
            </a:r>
            <a:r>
              <a:rPr lang="en-US" kern="3000" spc="23" dirty="0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, aby bola </a:t>
            </a:r>
            <a:r>
              <a:rPr lang="en-US" kern="3000" spc="23" dirty="0" err="1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chuť</a:t>
            </a:r>
            <a:r>
              <a:rPr lang="en-US" kern="3000" spc="23" dirty="0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 </a:t>
            </a:r>
            <a:r>
              <a:rPr lang="en-US" kern="3000" spc="23" dirty="0" err="1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intenzívnejšia</a:t>
            </a:r>
            <a:r>
              <a:rPr lang="en-US" kern="3000" spc="23" dirty="0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, </a:t>
            </a:r>
            <a:r>
              <a:rPr lang="en-US" kern="3000" spc="23" dirty="0" err="1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aromatickejšia</a:t>
            </a:r>
            <a:r>
              <a:rPr lang="en-US" kern="3000" spc="23" dirty="0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 a </a:t>
            </a:r>
            <a:r>
              <a:rPr lang="sk-SK" kern="3000" spc="23" dirty="0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konzistencia </a:t>
            </a:r>
            <a:r>
              <a:rPr lang="en-US" kern="3000" spc="23" dirty="0" err="1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lepkavejšia</a:t>
            </a:r>
            <a:r>
              <a:rPr lang="en-US" kern="3000" spc="23" dirty="0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58019" y="1858083"/>
            <a:ext cx="4166672" cy="346259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r"/>
            <a:r>
              <a:rPr lang="en-US" sz="1800" b="1" kern="3000" spc="23" dirty="0" err="1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Pečené</a:t>
            </a:r>
            <a:r>
              <a:rPr lang="en-US" sz="1800" b="1" kern="3000" spc="23" dirty="0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 </a:t>
            </a:r>
            <a:r>
              <a:rPr lang="en-US" sz="1800" b="1" kern="3000" spc="23" dirty="0" err="1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gaštany</a:t>
            </a:r>
            <a:r>
              <a:rPr lang="en-US" sz="1800" b="1" kern="3000" spc="23" dirty="0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 s </a:t>
            </a:r>
            <a:r>
              <a:rPr lang="en-US" sz="1800" b="1" kern="3000" spc="23" dirty="0" err="1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hubami</a:t>
            </a:r>
            <a:r>
              <a:rPr lang="en-US" sz="1800" b="1" kern="3000" spc="23" dirty="0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 </a:t>
            </a:r>
            <a:r>
              <a:rPr lang="sk-SK" sz="1800" b="1" kern="3000" spc="23" dirty="0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s</a:t>
            </a:r>
            <a:r>
              <a:rPr lang="en-US" sz="1800" b="1" kern="3000" spc="23" dirty="0" err="1">
                <a:solidFill>
                  <a:prstClr val="black">
                    <a:lumMod val="85000"/>
                    <a:lumOff val="15000"/>
                  </a:prstClr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hiitake</a:t>
            </a:r>
            <a:endParaRPr lang="en-US" sz="1600" b="1" dirty="0">
              <a:solidFill>
                <a:srgbClr val="4F2E15"/>
              </a:solidFill>
              <a:cs typeface="+mn-ea"/>
              <a:sym typeface="+mn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351601" y="4693446"/>
            <a:ext cx="3882195" cy="273050"/>
          </a:xfrm>
        </p:spPr>
        <p:txBody>
          <a:bodyPr/>
          <a:lstStyle/>
          <a:p>
            <a:r>
              <a:rPr lang="sk-SK" altLang="zh-CN" b="1" dirty="0" err="1">
                <a:sym typeface="+mn-lt"/>
              </a:rPr>
              <a:t>Konfuciov</a:t>
            </a:r>
            <a:r>
              <a:rPr lang="sk-SK" altLang="zh-CN" b="1" dirty="0">
                <a:sym typeface="+mn-lt"/>
              </a:rPr>
              <a:t> Inštitút pri Univerzite Komenského v Bratislave</a:t>
            </a:r>
            <a:endParaRPr lang="en-US" altLang="zh-CN" b="1" dirty="0">
              <a:sym typeface="+mn-lt"/>
            </a:endParaRPr>
          </a:p>
        </p:txBody>
      </p:sp>
      <p:graphicFrame>
        <p:nvGraphicFramePr>
          <p:cNvPr id="5" name="Diagram 16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9365934"/>
              </p:ext>
            </p:extLst>
          </p:nvPr>
        </p:nvGraphicFramePr>
        <p:xfrm>
          <a:off x="0" y="1210670"/>
          <a:ext cx="3266637" cy="2246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xtBox 14"/>
          <p:cNvSpPr txBox="1"/>
          <p:nvPr>
            <p:custDataLst>
              <p:tags r:id="rId2"/>
            </p:custDataLst>
          </p:nvPr>
        </p:nvSpPr>
        <p:spPr>
          <a:xfrm>
            <a:off x="6871873" y="756378"/>
            <a:ext cx="1033780" cy="1145540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r"/>
            <a:r>
              <a:rPr lang="en-US" altLang="zh-CN" sz="7000" b="1" dirty="0">
                <a:solidFill>
                  <a:srgbClr val="4F2E15"/>
                </a:solidFill>
                <a:cs typeface="+mn-ea"/>
                <a:sym typeface="+mn-lt"/>
              </a:rPr>
              <a:t>02</a:t>
            </a:r>
            <a:endParaRPr lang="en-US" sz="7000" b="1" dirty="0">
              <a:solidFill>
                <a:srgbClr val="4F2E15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1000">
        <p14:switch dir="r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26" grpId="0" animBg="1"/>
      <p:bldP spid="27" grpId="0" animBg="1"/>
      <p:bldP spid="28" grpId="0" bldLvl="0" animBg="1"/>
      <p:bldP spid="31" grpId="0"/>
      <p:bldP spid="30" grpId="0"/>
      <p:bldP spid="15" grpId="0"/>
      <p:bldGraphic spid="5" grpId="0">
        <p:bldAsOne/>
      </p:bldGraphic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淘宝网Chenying0907出品 8"/>
          <p:cNvSpPr/>
          <p:nvPr/>
        </p:nvSpPr>
        <p:spPr>
          <a:xfrm>
            <a:off x="4936490" y="124460"/>
            <a:ext cx="3703320" cy="74168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39360" y="306705"/>
            <a:ext cx="3284855" cy="11112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k-SK" altLang="zh-CN" sz="1700" b="1" dirty="0">
                <a:solidFill>
                  <a:schemeClr val="bg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Predstavenie húb </a:t>
            </a:r>
            <a:r>
              <a:rPr lang="sk-SK" altLang="zh-CN" sz="1700" b="1" dirty="0" err="1">
                <a:solidFill>
                  <a:schemeClr val="bg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shiitake</a:t>
            </a:r>
            <a:endParaRPr lang="zh-CN" altLang="en-US" sz="1700" b="1" dirty="0">
              <a:solidFill>
                <a:schemeClr val="bg1"/>
              </a:solidFill>
              <a:latin typeface=".苹方-简" panose="020B0400000000000000" charset="-122"/>
              <a:ea typeface=".苹方-简" panose="020B0400000000000000" charset="-122"/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41503" y="936090"/>
            <a:ext cx="4551364" cy="35167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4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sk-SK" altLang="zh-CN" sz="1400" dirty="0">
                <a:latin typeface=".苹方-简" panose="020B0400000000000000" charset="-122"/>
                <a:ea typeface=".苹方-简" panose="020B0400000000000000" charset="-122"/>
              </a:rPr>
              <a:t>Počas čínskej histórie ľudia dlho považovali huby </a:t>
            </a:r>
            <a:r>
              <a:rPr lang="sk-SK" altLang="zh-CN" sz="1400" dirty="0" err="1">
                <a:latin typeface=".苹方-简" panose="020B0400000000000000" charset="-122"/>
                <a:ea typeface=".苹方-简" panose="020B0400000000000000" charset="-122"/>
              </a:rPr>
              <a:t>shiitake</a:t>
            </a:r>
            <a:r>
              <a:rPr lang="sk-SK" altLang="zh-CN" sz="1400" dirty="0">
                <a:latin typeface=".苹方-简" panose="020B0400000000000000" charset="-122"/>
                <a:ea typeface=".苹方-简" panose="020B0400000000000000" charset="-122"/>
              </a:rPr>
              <a:t> za jednu z pochúťok hôr. Kombinovali ich s inými ingredienciami, aby vytvorili širokú škálu receptov a nespočetné množstvo lahodných dobrôt.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</a:rPr>
              <a:t> </a:t>
            </a:r>
          </a:p>
          <a:p>
            <a:pPr>
              <a:lnSpc>
                <a:spcPct val="150000"/>
              </a:lnSpc>
            </a:pPr>
            <a:endParaRPr lang="sk-SK" altLang="zh-CN" sz="1400" dirty="0">
              <a:latin typeface=".苹方-简" panose="020B0400000000000000" charset="-122"/>
              <a:ea typeface=".苹方-简" panose="020B0400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</a:rPr>
              <a:t>Vďaka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</a:rPr>
              <a:t>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</a:rPr>
              <a:t>svojej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</a:rPr>
              <a:t> </a:t>
            </a:r>
            <a:r>
              <a:rPr lang="sk-SK" altLang="zh-CN" sz="1400" dirty="0">
                <a:latin typeface=".苹方-简" panose="020B0400000000000000" charset="-122"/>
                <a:ea typeface=".苹方-简" panose="020B0400000000000000" charset="-122"/>
              </a:rPr>
              <a:t>mäsitej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</a:rPr>
              <a:t>,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</a:rPr>
              <a:t>jemnej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</a:rPr>
              <a:t>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</a:rPr>
              <a:t>dužine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</a:rPr>
              <a:t>,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</a:rPr>
              <a:t>lahodnej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</a:rPr>
              <a:t>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</a:rPr>
              <a:t>chuti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</a:rPr>
              <a:t>,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</a:rPr>
              <a:t>jedinečnej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</a:rPr>
              <a:t>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</a:rPr>
              <a:t>vôni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</a:rPr>
              <a:t> a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</a:rPr>
              <a:t>bohatej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</a:rPr>
              <a:t>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</a:rPr>
              <a:t>výžive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</a:rPr>
              <a:t>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</a:rPr>
              <a:t>sú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</a:rPr>
              <a:t>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</a:rPr>
              <a:t>huby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</a:rPr>
              <a:t> shiitake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</a:rPr>
              <a:t>nielen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</a:rPr>
              <a:t>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</a:rPr>
              <a:t>pochúťkou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</a:rPr>
              <a:t>, ale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</a:rPr>
              <a:t>sú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</a:rPr>
              <a:t>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</a:rPr>
              <a:t>považované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</a:rPr>
              <a:t>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</a:rPr>
              <a:t>aj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</a:rPr>
              <a:t> za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</a:rPr>
              <a:t>potravinu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</a:rPr>
              <a:t> </a:t>
            </a:r>
            <a:r>
              <a:rPr lang="sk-SK" altLang="zh-CN" sz="1400" dirty="0">
                <a:latin typeface=".苹方-简" panose="020B0400000000000000" charset="-122"/>
                <a:ea typeface=".苹方-简" panose="020B0400000000000000" charset="-122"/>
              </a:rPr>
              <a:t>s liečivými účinkami.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</a:rPr>
              <a:t> </a:t>
            </a:r>
            <a:r>
              <a:rPr lang="sk-SK" altLang="zh-CN" sz="1400" dirty="0">
                <a:latin typeface=".苹方-简" panose="020B0400000000000000" charset="-122"/>
                <a:ea typeface=".苹方-简" panose="020B0400000000000000" charset="-122"/>
              </a:rPr>
              <a:t>Ich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</a:rPr>
              <a:t>bohaté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</a:rPr>
              <a:t>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</a:rPr>
              <a:t>živiny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</a:rPr>
              <a:t> </a:t>
            </a:r>
            <a:r>
              <a:rPr lang="sk-SK" altLang="zh-CN" sz="1400" dirty="0">
                <a:latin typeface=".苹方-简" panose="020B0400000000000000" charset="-122"/>
                <a:ea typeface=".苹方-简" panose="020B0400000000000000" charset="-122"/>
              </a:rPr>
              <a:t>im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</a:rPr>
              <a:t>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</a:rPr>
              <a:t>dodávajú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</a:rPr>
              <a:t>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</a:rPr>
              <a:t>vysoké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</a:rPr>
              <a:t>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</a:rPr>
              <a:t>nutričné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</a:rPr>
              <a:t>,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</a:rPr>
              <a:t>liečivé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</a:rPr>
              <a:t> a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</a:rPr>
              <a:t>zdravotné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</a:rPr>
              <a:t> </a:t>
            </a:r>
            <a:r>
              <a:rPr lang="en-US" altLang="zh-CN" sz="1400" dirty="0" err="1">
                <a:latin typeface=".苹方-简" panose="020B0400000000000000" charset="-122"/>
                <a:ea typeface=".苹方-简" panose="020B0400000000000000" charset="-122"/>
              </a:rPr>
              <a:t>hodnoty</a:t>
            </a:r>
            <a:r>
              <a:rPr lang="en-US" altLang="zh-CN" sz="1400" dirty="0">
                <a:latin typeface=".苹方-简" panose="020B0400000000000000" charset="-122"/>
                <a:ea typeface=".苹方-简" panose="020B0400000000000000" charset="-122"/>
              </a:rPr>
              <a:t>.</a:t>
            </a:r>
          </a:p>
          <a:p>
            <a:pPr>
              <a:lnSpc>
                <a:spcPct val="150000"/>
              </a:lnSpc>
            </a:pPr>
            <a:endParaRPr lang="zh-CN" altLang="zh-CN" sz="1400" dirty="0">
              <a:latin typeface=".苹方-简" panose="020B0400000000000000" charset="-122"/>
              <a:ea typeface=".苹方-简" panose="020B0400000000000000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96B707E-28B1-11E5-7AF7-EDE2DB4FBE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18" r="25914"/>
          <a:stretch/>
        </p:blipFill>
        <p:spPr>
          <a:xfrm>
            <a:off x="1006585" y="4423"/>
            <a:ext cx="2065532" cy="1568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EFF1124-947A-F911-6C41-8868BAE28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80" y="1703941"/>
            <a:ext cx="1810180" cy="134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8787E0B-9667-F61B-6F74-AA11A3C21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0827" y="1871775"/>
            <a:ext cx="1859402" cy="1176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947B71D-3A47-7C34-250D-B491E41D4F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155" y="3496728"/>
            <a:ext cx="25146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dĺžnik 5">
            <a:extLst>
              <a:ext uri="{FF2B5EF4-FFF2-40B4-BE49-F238E27FC236}">
                <a16:creationId xmlns:a16="http://schemas.microsoft.com/office/drawing/2014/main" id="{44AC88D8-FDA0-41B6-B2A5-2B2F2778A540}"/>
              </a:ext>
            </a:extLst>
          </p:cNvPr>
          <p:cNvSpPr/>
          <p:nvPr/>
        </p:nvSpPr>
        <p:spPr>
          <a:xfrm>
            <a:off x="2814552" y="4771589"/>
            <a:ext cx="44496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zh-CN" b="1" dirty="0" err="1">
                <a:sym typeface="+mn-lt"/>
              </a:rPr>
              <a:t>Konfuciov</a:t>
            </a:r>
            <a:r>
              <a:rPr lang="sk-SK" altLang="zh-CN" b="1" dirty="0">
                <a:sym typeface="+mn-lt"/>
              </a:rPr>
              <a:t> inštitút pri Univerzite Komenského v Bratislave</a:t>
            </a:r>
            <a:endParaRPr lang="en-US" altLang="zh-CN" b="1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588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1412"/>
          <p:cNvSpPr/>
          <p:nvPr>
            <p:custDataLst>
              <p:tags r:id="rId1"/>
            </p:custDataLst>
          </p:nvPr>
        </p:nvSpPr>
        <p:spPr>
          <a:xfrm>
            <a:off x="215257" y="383448"/>
            <a:ext cx="4641437" cy="424731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242570">
              <a:spcBef>
                <a:spcPts val="640"/>
              </a:spcBef>
              <a:defRPr sz="1800"/>
            </a:pPr>
            <a:r>
              <a:rPr lang="sk-SK" altLang="zh-CN" sz="2400" b="1" kern="0" dirty="0">
                <a:cs typeface="+mn-ea"/>
                <a:sym typeface="+mn-lt"/>
              </a:rPr>
              <a:t>Ingrediencie:</a:t>
            </a:r>
            <a:endParaRPr lang="en-US" altLang="zh-CN" sz="2400" b="1" kern="0" dirty="0">
              <a:latin typeface=".苹方-简" panose="020B0400000000000000" charset="-122"/>
              <a:ea typeface=".苹方-简" panose="020B0400000000000000" charset="-122"/>
              <a:cs typeface="+mn-ea"/>
              <a:sym typeface="+mn-lt"/>
            </a:endParaRP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en-US" altLang="zh-CN" sz="1600" kern="0" dirty="0"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300g </a:t>
            </a:r>
            <a:r>
              <a:rPr lang="sk-SK" altLang="zh-CN" sz="1600" kern="0" dirty="0"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húb</a:t>
            </a:r>
            <a:r>
              <a:rPr lang="en-US" altLang="zh-CN" sz="1600" kern="0" dirty="0"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 shiitake</a:t>
            </a: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en-US" altLang="zh-CN" sz="1600" kern="0" dirty="0"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200g </a:t>
            </a:r>
            <a:r>
              <a:rPr lang="sk-SK" altLang="zh-CN" sz="1600" kern="0" dirty="0"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jedlých gaštanov</a:t>
            </a: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sk-SK" altLang="zh-CN" sz="1600" kern="0" dirty="0"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1ks</a:t>
            </a:r>
            <a:r>
              <a:rPr lang="en-US" altLang="zh-CN" sz="1600" kern="0" dirty="0"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 </a:t>
            </a:r>
            <a:r>
              <a:rPr lang="sk-SK" altLang="zh-CN" sz="1600" kern="0" dirty="0"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zelenej papriky, pokrájanej na plátky</a:t>
            </a: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sk-SK" altLang="zh-CN" sz="1600" kern="0" dirty="0"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1ks</a:t>
            </a:r>
            <a:r>
              <a:rPr lang="en-US" altLang="zh-CN" sz="1600" kern="0" dirty="0"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 </a:t>
            </a:r>
            <a:r>
              <a:rPr lang="sk-SK" altLang="zh-CN" sz="1600" kern="0" dirty="0"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červenej papriky, pokrájanej na plátky</a:t>
            </a:r>
            <a:endParaRPr lang="en-US" altLang="zh-CN" sz="1600" kern="0" dirty="0">
              <a:latin typeface=".苹方-简" panose="020B0400000000000000" charset="-122"/>
              <a:ea typeface=".苹方-简" panose="020B0400000000000000" charset="-122"/>
              <a:cs typeface="+mn-ea"/>
              <a:sym typeface="+mn-lt"/>
            </a:endParaRP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en-US" altLang="zh-CN" sz="1600" kern="0" dirty="0"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3 </a:t>
            </a:r>
            <a:r>
              <a:rPr lang="sk-SK" altLang="zh-CN" sz="1600" kern="0" dirty="0"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plátky zázvoru</a:t>
            </a: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en-US" altLang="zh-CN" sz="1600" kern="0" dirty="0"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1 </a:t>
            </a:r>
            <a:r>
              <a:rPr lang="sk-SK" altLang="zh-CN" sz="1600" kern="0" dirty="0"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PL ustricovej omáčky</a:t>
            </a:r>
            <a:endParaRPr lang="en-US" altLang="zh-CN" sz="1600" kern="0" dirty="0">
              <a:latin typeface=".苹方-简" panose="020B0400000000000000" charset="-122"/>
              <a:ea typeface=".苹方-简" panose="020B0400000000000000" charset="-122"/>
              <a:cs typeface="+mn-ea"/>
              <a:sym typeface="+mn-lt"/>
            </a:endParaRP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en-US" altLang="zh-CN" sz="1600" kern="0" dirty="0"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2 </a:t>
            </a:r>
            <a:r>
              <a:rPr lang="sk-SK" altLang="zh-CN" sz="1600" kern="0" dirty="0"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PL tmavej sójovej omáčky</a:t>
            </a:r>
            <a:endParaRPr lang="en-US" altLang="zh-CN" sz="1600" kern="0" dirty="0">
              <a:latin typeface=".苹方-简" panose="020B0400000000000000" charset="-122"/>
              <a:ea typeface=".苹方-简" panose="020B0400000000000000" charset="-122"/>
              <a:cs typeface="+mn-ea"/>
              <a:sym typeface="+mn-lt"/>
            </a:endParaRP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en-US" altLang="zh-CN" sz="1600" kern="0" dirty="0"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1 </a:t>
            </a:r>
            <a:r>
              <a:rPr lang="sk-SK" altLang="zh-CN" sz="1600" kern="0" dirty="0"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PL sójovej omáčky</a:t>
            </a:r>
            <a:endParaRPr lang="en-US" altLang="zh-CN" sz="1600" kern="0" dirty="0">
              <a:latin typeface=".苹方-简" panose="020B0400000000000000" charset="-122"/>
              <a:ea typeface=".苹方-简" panose="020B0400000000000000" charset="-122"/>
              <a:cs typeface="+mn-ea"/>
              <a:sym typeface="+mn-lt"/>
            </a:endParaRP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en-US" altLang="zh-CN" sz="1600" kern="0" dirty="0"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1/2 </a:t>
            </a:r>
            <a:r>
              <a:rPr lang="sk-SK" altLang="zh-CN" sz="1600" kern="0" dirty="0"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PL cukru</a:t>
            </a:r>
            <a:endParaRPr lang="en-US" altLang="zh-CN" sz="1600" kern="0" dirty="0">
              <a:latin typeface=".苹方-简" panose="020B0400000000000000" charset="-122"/>
              <a:ea typeface=".苹方-简" panose="020B0400000000000000" charset="-122"/>
              <a:cs typeface="+mn-ea"/>
              <a:sym typeface="+mn-lt"/>
            </a:endParaRP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en-US" altLang="zh-CN" sz="1600" kern="0" dirty="0"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1/2 </a:t>
            </a:r>
            <a:r>
              <a:rPr lang="sk-SK" altLang="zh-CN" sz="1600" kern="0" dirty="0"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PL soli</a:t>
            </a:r>
            <a:endParaRPr lang="en-US" altLang="zh-CN" sz="1600" kern="0" dirty="0">
              <a:latin typeface=".苹方-简" panose="020B0400000000000000" charset="-122"/>
              <a:ea typeface=".苹方-简" panose="020B0400000000000000" charset="-122"/>
              <a:cs typeface="+mn-ea"/>
              <a:sym typeface="+mn-lt"/>
            </a:endParaRP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en-US" altLang="zh-CN" sz="1600" kern="0" dirty="0"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1 </a:t>
            </a:r>
            <a:r>
              <a:rPr lang="sk-SK" altLang="zh-CN" sz="1600" kern="0" dirty="0"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jarnú cibuľku, pokrájanú (na ozdobenie)</a:t>
            </a:r>
            <a:endParaRPr lang="en-US" altLang="zh-CN" sz="1600" kern="0" dirty="0">
              <a:latin typeface=".苹方-简" panose="020B0400000000000000" charset="-122"/>
              <a:ea typeface=".苹方-简" panose="020B0400000000000000" charset="-122"/>
              <a:cs typeface="+mn-ea"/>
              <a:sym typeface="+mn-lt"/>
            </a:endParaRPr>
          </a:p>
          <a:p>
            <a:pPr defTabSz="242570">
              <a:spcBef>
                <a:spcPts val="640"/>
              </a:spcBef>
              <a:defRPr sz="1800"/>
            </a:pPr>
            <a:r>
              <a:rPr lang="en-US" altLang="zh-CN" sz="1600" kern="0" dirty="0">
                <a:cs typeface="+mn-ea"/>
                <a:sym typeface="+mn-lt"/>
              </a:rPr>
              <a:t> </a:t>
            </a:r>
            <a:endParaRPr sz="1600" kern="0" dirty="0">
              <a:cs typeface="+mn-ea"/>
              <a:sym typeface="+mn-lt"/>
            </a:endParaRPr>
          </a:p>
        </p:txBody>
      </p:sp>
      <p:pic>
        <p:nvPicPr>
          <p:cNvPr id="5126" name="Picture 6" descr="澳洲進口大蔥Leek Leeks 西餐燉煮高湯料理必備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060" y="2877175"/>
            <a:ext cx="1064935" cy="106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俗话说：姜还是老的辣！为啥？关于吃姜的8个问题都说清楚_手机搜狐网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686" y="2221490"/>
            <a:ext cx="1371743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D756188-5F20-8DCC-708F-F8DD906B25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8688" y="383448"/>
            <a:ext cx="1843372" cy="122726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EB37570-FD67-A6A2-917F-A617865C5C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1455" y="333462"/>
            <a:ext cx="1703002" cy="127725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AE62CE5-9903-541E-8630-745A7BD551E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337" t="4700" b="8702"/>
          <a:stretch/>
        </p:blipFill>
        <p:spPr>
          <a:xfrm>
            <a:off x="4685919" y="1610713"/>
            <a:ext cx="2002219" cy="1348092"/>
          </a:xfrm>
          <a:prstGeom prst="rect">
            <a:avLst/>
          </a:prstGeom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3701DDFB-1C97-4B11-B647-D6B22248233D}"/>
              </a:ext>
            </a:extLst>
          </p:cNvPr>
          <p:cNvSpPr/>
          <p:nvPr/>
        </p:nvSpPr>
        <p:spPr>
          <a:xfrm>
            <a:off x="2631886" y="4607751"/>
            <a:ext cx="44496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zh-CN" b="1" dirty="0" err="1">
                <a:sym typeface="+mn-lt"/>
              </a:rPr>
              <a:t>Konfuciov</a:t>
            </a:r>
            <a:r>
              <a:rPr lang="sk-SK" altLang="zh-CN" b="1" dirty="0">
                <a:sym typeface="+mn-lt"/>
              </a:rPr>
              <a:t> inštitút pri Univerzite Komenského v Bratislave</a:t>
            </a:r>
            <a:endParaRPr lang="en-US" altLang="zh-CN" b="1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淘宝网Chenying0907出品 5"/>
          <p:cNvSpPr/>
          <p:nvPr/>
        </p:nvSpPr>
        <p:spPr>
          <a:xfrm>
            <a:off x="1" y="359229"/>
            <a:ext cx="3211286" cy="61118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214" y="534016"/>
            <a:ext cx="249295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altLang="zh-CN" sz="2800" b="1" dirty="0">
                <a:solidFill>
                  <a:schemeClr val="bg1"/>
                </a:solidFill>
                <a:cs typeface="+mn-ea"/>
                <a:sym typeface="+mn-lt"/>
              </a:rPr>
              <a:t>Inštrukcie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214" y="964903"/>
            <a:ext cx="4691471" cy="36625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4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</a:rPr>
              <a:t>1.Pr</a:t>
            </a:r>
            <a:r>
              <a:rPr lang="sk-SK" altLang="zh-CN" sz="1400" b="1" dirty="0" err="1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</a:rPr>
              <a:t>íprava</a:t>
            </a:r>
            <a:r>
              <a:rPr lang="sk-SK" altLang="zh-CN" sz="1400" b="1" dirty="0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</a:rPr>
              <a:t> húb </a:t>
            </a:r>
            <a:r>
              <a:rPr lang="en-US" altLang="zh-CN" sz="1400" b="1" dirty="0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</a:rPr>
              <a:t>shiitake:</a:t>
            </a:r>
          </a:p>
          <a:p>
            <a:pPr lvl="1" algn="just">
              <a:lnSpc>
                <a:spcPct val="150000"/>
              </a:lnSpc>
            </a:pPr>
            <a:r>
              <a:rPr lang="en-US" altLang="zh-CN" dirty="0" err="1">
                <a:latin typeface=".苹方-简" panose="020B0400000000000000" charset="-122"/>
                <a:ea typeface=".苹方-简" panose="020B0400000000000000" charset="-122"/>
              </a:rPr>
              <a:t>Sušené</a:t>
            </a:r>
            <a:r>
              <a:rPr lang="en-US" altLang="zh-CN" dirty="0">
                <a:latin typeface=".苹方-简" panose="020B0400000000000000" charset="-122"/>
                <a:ea typeface=".苹方-简" panose="020B0400000000000000" charset="-122"/>
              </a:rPr>
              <a:t> </a:t>
            </a:r>
            <a:r>
              <a:rPr lang="en-US" altLang="zh-CN" dirty="0" err="1">
                <a:latin typeface=".苹方-简" panose="020B0400000000000000" charset="-122"/>
                <a:ea typeface=".苹方-简" panose="020B0400000000000000" charset="-122"/>
              </a:rPr>
              <a:t>huby</a:t>
            </a:r>
            <a:r>
              <a:rPr lang="en-US" altLang="zh-CN" dirty="0">
                <a:latin typeface=".苹方-简" panose="020B0400000000000000" charset="-122"/>
                <a:ea typeface=".苹方-简" panose="020B0400000000000000" charset="-122"/>
              </a:rPr>
              <a:t> shiitake </a:t>
            </a:r>
            <a:r>
              <a:rPr lang="en-US" altLang="zh-CN" dirty="0" err="1">
                <a:latin typeface=".苹方-简" panose="020B0400000000000000" charset="-122"/>
                <a:ea typeface=".苹方-简" panose="020B0400000000000000" charset="-122"/>
              </a:rPr>
              <a:t>vopred</a:t>
            </a:r>
            <a:r>
              <a:rPr lang="en-US" altLang="zh-CN" dirty="0">
                <a:latin typeface=".苹方-简" panose="020B0400000000000000" charset="-122"/>
                <a:ea typeface=".苹方-简" panose="020B0400000000000000" charset="-122"/>
              </a:rPr>
              <a:t> </a:t>
            </a:r>
            <a:r>
              <a:rPr lang="en-US" altLang="zh-CN" dirty="0" err="1">
                <a:latin typeface=".苹方-简" panose="020B0400000000000000" charset="-122"/>
                <a:ea typeface=".苹方-简" panose="020B0400000000000000" charset="-122"/>
              </a:rPr>
              <a:t>namoč</a:t>
            </a:r>
            <a:r>
              <a:rPr lang="sk-SK" altLang="zh-CN" dirty="0" err="1">
                <a:latin typeface=".苹方-简" panose="020B0400000000000000" charset="-122"/>
                <a:ea typeface=".苹方-简" panose="020B0400000000000000" charset="-122"/>
              </a:rPr>
              <a:t>te</a:t>
            </a:r>
            <a:r>
              <a:rPr lang="en-US" altLang="zh-CN" dirty="0">
                <a:latin typeface=".苹方-简" panose="020B0400000000000000" charset="-122"/>
                <a:ea typeface=".苹方-简" panose="020B0400000000000000" charset="-122"/>
              </a:rPr>
              <a:t> do </a:t>
            </a:r>
            <a:r>
              <a:rPr lang="en-US" altLang="zh-CN" dirty="0" err="1">
                <a:latin typeface=".苹方-简" panose="020B0400000000000000" charset="-122"/>
                <a:ea typeface=".苹方-简" panose="020B0400000000000000" charset="-122"/>
              </a:rPr>
              <a:t>vody</a:t>
            </a:r>
            <a:r>
              <a:rPr lang="en-US" altLang="zh-CN" dirty="0">
                <a:latin typeface=".苹方-简" panose="020B0400000000000000" charset="-122"/>
                <a:ea typeface=".苹方-简" panose="020B0400000000000000" charset="-122"/>
              </a:rPr>
              <a:t>.</a:t>
            </a:r>
            <a:r>
              <a:rPr lang="sk-SK" altLang="zh-CN" dirty="0">
                <a:latin typeface=".苹方-简" panose="020B0400000000000000" charset="-122"/>
                <a:ea typeface=".苹方-简" panose="020B0400000000000000" charset="-122"/>
              </a:rPr>
              <a:t> </a:t>
            </a:r>
            <a:r>
              <a:rPr lang="en-US" altLang="zh-CN" dirty="0" err="1">
                <a:latin typeface=".苹方-简" panose="020B0400000000000000" charset="-122"/>
                <a:ea typeface=".苹方-简" panose="020B0400000000000000" charset="-122"/>
              </a:rPr>
              <a:t>Opatrne</a:t>
            </a:r>
            <a:r>
              <a:rPr lang="en-US" altLang="zh-CN" dirty="0">
                <a:latin typeface=".苹方-简" panose="020B0400000000000000" charset="-122"/>
                <a:ea typeface=".苹方-简" panose="020B0400000000000000" charset="-122"/>
              </a:rPr>
              <a:t> ich </a:t>
            </a:r>
            <a:r>
              <a:rPr lang="en-US" altLang="zh-CN" dirty="0" err="1">
                <a:latin typeface=".苹方-简" panose="020B0400000000000000" charset="-122"/>
                <a:ea typeface=".苹方-简" panose="020B0400000000000000" charset="-122"/>
              </a:rPr>
              <a:t>umyte</a:t>
            </a:r>
            <a:r>
              <a:rPr lang="sk-SK" altLang="zh-CN" dirty="0">
                <a:latin typeface=".苹方-简" panose="020B0400000000000000" charset="-122"/>
                <a:ea typeface=".苹方-简" panose="020B0400000000000000" charset="-122"/>
              </a:rPr>
              <a:t>,</a:t>
            </a:r>
            <a:r>
              <a:rPr lang="en-US" altLang="zh-CN" dirty="0">
                <a:latin typeface=".苹方-简" panose="020B0400000000000000" charset="-122"/>
                <a:ea typeface=".苹方-简" panose="020B0400000000000000" charset="-122"/>
              </a:rPr>
              <a:t> </a:t>
            </a:r>
            <a:r>
              <a:rPr lang="en-US" altLang="zh-CN" dirty="0" err="1">
                <a:latin typeface=".苹方-简" panose="020B0400000000000000" charset="-122"/>
                <a:ea typeface=".苹方-简" panose="020B0400000000000000" charset="-122"/>
              </a:rPr>
              <a:t>odstráňte</a:t>
            </a:r>
            <a:r>
              <a:rPr lang="en-US" altLang="zh-CN" dirty="0">
                <a:latin typeface=".苹方-简" panose="020B0400000000000000" charset="-122"/>
                <a:ea typeface=".苹方-简" panose="020B0400000000000000" charset="-122"/>
              </a:rPr>
              <a:t> </a:t>
            </a:r>
            <a:r>
              <a:rPr lang="sk-SK" altLang="zh-CN" dirty="0">
                <a:solidFill>
                  <a:srgbClr val="4F2E15"/>
                </a:solidFill>
                <a:latin typeface=".苹方-简" panose="020B0400000000000000" charset="-122"/>
                <a:ea typeface=".苹方-简" panose="020B0400000000000000" charset="-122"/>
              </a:rPr>
              <a:t>nožičky a</a:t>
            </a:r>
            <a:r>
              <a:rPr lang="en-US" altLang="zh-CN" dirty="0">
                <a:latin typeface=".苹方-简" panose="020B0400000000000000" charset="-122"/>
                <a:ea typeface=".苹方-简" panose="020B0400000000000000" charset="-122"/>
              </a:rPr>
              <a:t> </a:t>
            </a:r>
            <a:r>
              <a:rPr lang="en-US" altLang="zh-CN" dirty="0" err="1">
                <a:latin typeface=".苹方-简" panose="020B0400000000000000" charset="-122"/>
                <a:ea typeface=".苹方-简" panose="020B0400000000000000" charset="-122"/>
              </a:rPr>
              <a:t>nakrájajte</a:t>
            </a:r>
            <a:r>
              <a:rPr lang="en-US" altLang="zh-CN" dirty="0">
                <a:latin typeface=".苹方-简" panose="020B0400000000000000" charset="-122"/>
                <a:ea typeface=".苹方-简" panose="020B0400000000000000" charset="-122"/>
              </a:rPr>
              <a:t> ich </a:t>
            </a:r>
            <a:r>
              <a:rPr lang="en-US" altLang="zh-CN" dirty="0" err="1">
                <a:latin typeface=".苹方-简" panose="020B0400000000000000" charset="-122"/>
                <a:ea typeface=".苹方-简" panose="020B0400000000000000" charset="-122"/>
              </a:rPr>
              <a:t>na</a:t>
            </a:r>
            <a:r>
              <a:rPr lang="en-US" altLang="zh-CN" dirty="0">
                <a:latin typeface=".苹方-简" panose="020B0400000000000000" charset="-122"/>
                <a:ea typeface=".苹方-简" panose="020B0400000000000000" charset="-122"/>
              </a:rPr>
              <a:t> </a:t>
            </a:r>
            <a:r>
              <a:rPr lang="en-US" altLang="zh-CN" dirty="0" err="1">
                <a:latin typeface=".苹方-简" panose="020B0400000000000000" charset="-122"/>
                <a:ea typeface=".苹方-简" panose="020B0400000000000000" charset="-122"/>
              </a:rPr>
              <a:t>plátky</a:t>
            </a:r>
            <a:r>
              <a:rPr lang="en-US" altLang="zh-CN" dirty="0">
                <a:latin typeface=".苹方-简" panose="020B0400000000000000" charset="-122"/>
                <a:ea typeface=".苹方-简" panose="020B0400000000000000" charset="-122"/>
              </a:rPr>
              <a:t>.</a:t>
            </a:r>
            <a:endParaRPr lang="en-US" altLang="zh-CN" sz="1400" b="1" dirty="0">
              <a:latin typeface=".苹方-简" panose="020B0400000000000000" charset="-122"/>
              <a:ea typeface=".苹方-简" panose="020B0400000000000000" charset="-122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US" altLang="zh-CN" sz="1400" b="1" dirty="0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</a:rPr>
              <a:t>2.Pr</a:t>
            </a:r>
            <a:r>
              <a:rPr lang="sk-SK" altLang="zh-CN" sz="1400" b="1" dirty="0" err="1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</a:rPr>
              <a:t>íprava</a:t>
            </a:r>
            <a:r>
              <a:rPr lang="sk-SK" altLang="zh-CN" sz="1400" b="1" dirty="0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</a:rPr>
              <a:t> gaštanov</a:t>
            </a:r>
            <a:r>
              <a:rPr lang="en-US" altLang="zh-CN" sz="1400" b="1" dirty="0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</a:rPr>
              <a:t>:</a:t>
            </a:r>
          </a:p>
          <a:p>
            <a:pPr lvl="1" algn="just">
              <a:lnSpc>
                <a:spcPct val="150000"/>
              </a:lnSpc>
            </a:pPr>
            <a:r>
              <a:rPr lang="en-US" altLang="zh-CN" dirty="0" err="1">
                <a:latin typeface=".苹方-简" panose="020B0400000000000000" charset="-122"/>
                <a:ea typeface=".苹方-简" panose="020B0400000000000000" charset="-122"/>
              </a:rPr>
              <a:t>Gaštany</a:t>
            </a:r>
            <a:r>
              <a:rPr lang="en-US" altLang="zh-CN" dirty="0">
                <a:latin typeface=".苹方-简" panose="020B0400000000000000" charset="-122"/>
                <a:ea typeface=".苹方-简" panose="020B0400000000000000" charset="-122"/>
              </a:rPr>
              <a:t> </a:t>
            </a:r>
            <a:r>
              <a:rPr lang="en-US" altLang="zh-CN" dirty="0" err="1">
                <a:latin typeface=".苹方-简" panose="020B0400000000000000" charset="-122"/>
                <a:ea typeface=".苹方-简" panose="020B0400000000000000" charset="-122"/>
              </a:rPr>
              <a:t>umyte</a:t>
            </a:r>
            <a:r>
              <a:rPr lang="en-US" altLang="zh-CN" dirty="0">
                <a:latin typeface=".苹方-简" panose="020B0400000000000000" charset="-122"/>
                <a:ea typeface=".苹方-简" panose="020B0400000000000000" charset="-122"/>
              </a:rPr>
              <a:t>, </a:t>
            </a:r>
            <a:r>
              <a:rPr lang="en-US" altLang="zh-CN" dirty="0" err="1">
                <a:latin typeface=".苹方-简" panose="020B0400000000000000" charset="-122"/>
                <a:ea typeface=".苹方-简" panose="020B0400000000000000" charset="-122"/>
              </a:rPr>
              <a:t>potom</a:t>
            </a:r>
            <a:r>
              <a:rPr lang="en-US" altLang="zh-CN" dirty="0">
                <a:latin typeface=".苹方-简" panose="020B0400000000000000" charset="-122"/>
                <a:ea typeface=".苹方-简" panose="020B0400000000000000" charset="-122"/>
              </a:rPr>
              <a:t> </a:t>
            </a:r>
            <a:r>
              <a:rPr lang="en-US" altLang="zh-CN" dirty="0" err="1">
                <a:latin typeface=".苹方-简" panose="020B0400000000000000" charset="-122"/>
                <a:ea typeface=".苹方-简" panose="020B0400000000000000" charset="-122"/>
              </a:rPr>
              <a:t>ošúpte</a:t>
            </a:r>
            <a:r>
              <a:rPr lang="en-US" altLang="zh-CN" dirty="0">
                <a:latin typeface=".苹方-简" panose="020B0400000000000000" charset="-122"/>
                <a:ea typeface=".苹方-简" panose="020B0400000000000000" charset="-122"/>
              </a:rPr>
              <a:t> a </a:t>
            </a:r>
            <a:r>
              <a:rPr lang="en-US" altLang="zh-CN" dirty="0" err="1">
                <a:latin typeface=".苹方-简" panose="020B0400000000000000" charset="-122"/>
                <a:ea typeface=".苹方-简" panose="020B0400000000000000" charset="-122"/>
              </a:rPr>
              <a:t>naparujte</a:t>
            </a:r>
            <a:r>
              <a:rPr lang="en-US" altLang="zh-CN" dirty="0">
                <a:latin typeface=".苹方-简" panose="020B0400000000000000" charset="-122"/>
                <a:ea typeface=".苹方-简" panose="020B0400000000000000" charset="-122"/>
              </a:rPr>
              <a:t> ich v </a:t>
            </a:r>
            <a:r>
              <a:rPr lang="en-US" altLang="zh-CN" dirty="0" err="1">
                <a:latin typeface=".苹方-简" panose="020B0400000000000000" charset="-122"/>
                <a:ea typeface=".苹方-简" panose="020B0400000000000000" charset="-122"/>
              </a:rPr>
              <a:t>parnom</a:t>
            </a:r>
            <a:r>
              <a:rPr lang="en-US" altLang="zh-CN" dirty="0">
                <a:latin typeface=".苹方-简" panose="020B0400000000000000" charset="-122"/>
                <a:ea typeface=".苹方-简" panose="020B0400000000000000" charset="-122"/>
              </a:rPr>
              <a:t> </a:t>
            </a:r>
            <a:r>
              <a:rPr lang="en-US" altLang="zh-CN" dirty="0" err="1">
                <a:latin typeface=".苹方-简" panose="020B0400000000000000" charset="-122"/>
                <a:ea typeface=".苹方-简" panose="020B0400000000000000" charset="-122"/>
              </a:rPr>
              <a:t>hrnci</a:t>
            </a:r>
            <a:r>
              <a:rPr lang="en-US" altLang="zh-CN" dirty="0">
                <a:latin typeface=".苹方-简" panose="020B0400000000000000" charset="-122"/>
                <a:ea typeface=".苹方-简" panose="020B0400000000000000" charset="-122"/>
              </a:rPr>
              <a:t> 8-10 </a:t>
            </a:r>
            <a:r>
              <a:rPr lang="en-US" altLang="zh-CN" dirty="0" err="1">
                <a:latin typeface=".苹方-简" panose="020B0400000000000000" charset="-122"/>
                <a:ea typeface=".苹方-简" panose="020B0400000000000000" charset="-122"/>
              </a:rPr>
              <a:t>minút</a:t>
            </a:r>
            <a:r>
              <a:rPr lang="en-US" altLang="zh-CN" dirty="0">
                <a:latin typeface=".苹方-简" panose="020B0400000000000000" charset="-122"/>
                <a:ea typeface=".苹方-简" panose="020B0400000000000000" charset="-122"/>
              </a:rPr>
              <a:t>.</a:t>
            </a:r>
            <a:endParaRPr lang="en-US" altLang="zh-CN" b="1" dirty="0">
              <a:latin typeface=".苹方-简" panose="020B0400000000000000" charset="-122"/>
              <a:ea typeface=".苹方-简" panose="020B0400000000000000" charset="-122"/>
            </a:endParaRPr>
          </a:p>
          <a:p>
            <a:pPr marL="0" lvl="1" algn="just">
              <a:lnSpc>
                <a:spcPct val="150000"/>
              </a:lnSpc>
            </a:pPr>
            <a:r>
              <a:rPr lang="en-US" altLang="zh-CN" b="1" dirty="0">
                <a:latin typeface=".苹方-简" panose="020B0400000000000000" charset="-122"/>
                <a:ea typeface=".苹方-简" panose="020B0400000000000000" charset="-122"/>
              </a:rPr>
              <a:t>3.Pr</a:t>
            </a:r>
            <a:r>
              <a:rPr lang="sk-SK" altLang="zh-CN" b="1" dirty="0" err="1">
                <a:latin typeface=".苹方-简" panose="020B0400000000000000" charset="-122"/>
                <a:ea typeface=".苹方-简" panose="020B0400000000000000" charset="-122"/>
              </a:rPr>
              <a:t>íprava</a:t>
            </a:r>
            <a:r>
              <a:rPr lang="sk-SK" altLang="zh-CN" b="1" dirty="0">
                <a:latin typeface=".苹方-简" panose="020B0400000000000000" charset="-122"/>
                <a:ea typeface=".苹方-简" panose="020B0400000000000000" charset="-122"/>
              </a:rPr>
              <a:t> paprík</a:t>
            </a:r>
            <a:r>
              <a:rPr lang="en-US" altLang="zh-CN" b="1" dirty="0">
                <a:latin typeface=".苹方-简" panose="020B0400000000000000" charset="-122"/>
                <a:ea typeface=".苹方-简" panose="020B0400000000000000" charset="-122"/>
              </a:rPr>
              <a:t>:</a:t>
            </a:r>
          </a:p>
          <a:p>
            <a:pPr lvl="1" algn="just">
              <a:lnSpc>
                <a:spcPct val="150000"/>
              </a:lnSpc>
            </a:pPr>
            <a:r>
              <a:rPr lang="en-US" altLang="zh-CN" dirty="0" err="1">
                <a:latin typeface=".苹方-简" panose="020B0400000000000000" charset="-122"/>
                <a:ea typeface=".苹方-简" panose="020B0400000000000000" charset="-122"/>
              </a:rPr>
              <a:t>Červenú</a:t>
            </a:r>
            <a:r>
              <a:rPr lang="en-US" altLang="zh-CN" dirty="0">
                <a:latin typeface=".苹方-简" panose="020B0400000000000000" charset="-122"/>
                <a:ea typeface=".苹方-简" panose="020B0400000000000000" charset="-122"/>
              </a:rPr>
              <a:t> a </a:t>
            </a:r>
            <a:r>
              <a:rPr lang="en-US" altLang="zh-CN" dirty="0" err="1">
                <a:latin typeface=".苹方-简" panose="020B0400000000000000" charset="-122"/>
                <a:ea typeface=".苹方-简" panose="020B0400000000000000" charset="-122"/>
              </a:rPr>
              <a:t>zelenú</a:t>
            </a:r>
            <a:r>
              <a:rPr lang="en-US" altLang="zh-CN" dirty="0">
                <a:latin typeface=".苹方-简" panose="020B0400000000000000" charset="-122"/>
                <a:ea typeface=".苹方-简" panose="020B0400000000000000" charset="-122"/>
              </a:rPr>
              <a:t> </a:t>
            </a:r>
            <a:r>
              <a:rPr lang="en-US" altLang="zh-CN" dirty="0" err="1">
                <a:latin typeface=".苹方-简" panose="020B0400000000000000" charset="-122"/>
                <a:ea typeface=".苹方-简" panose="020B0400000000000000" charset="-122"/>
              </a:rPr>
              <a:t>papriku</a:t>
            </a:r>
            <a:r>
              <a:rPr lang="en-US" altLang="zh-CN" dirty="0">
                <a:latin typeface=".苹方-简" panose="020B0400000000000000" charset="-122"/>
                <a:ea typeface=".苹方-简" panose="020B0400000000000000" charset="-122"/>
              </a:rPr>
              <a:t> </a:t>
            </a:r>
            <a:r>
              <a:rPr lang="en-US" altLang="zh-CN" dirty="0" err="1">
                <a:latin typeface=".苹方-简" panose="020B0400000000000000" charset="-122"/>
                <a:ea typeface=".苹方-简" panose="020B0400000000000000" charset="-122"/>
              </a:rPr>
              <a:t>umyte</a:t>
            </a:r>
            <a:r>
              <a:rPr lang="en-US" altLang="zh-CN" dirty="0">
                <a:latin typeface=".苹方-简" panose="020B0400000000000000" charset="-122"/>
                <a:ea typeface=".苹方-简" panose="020B0400000000000000" charset="-122"/>
              </a:rPr>
              <a:t>, </a:t>
            </a:r>
            <a:r>
              <a:rPr lang="sk-SK" altLang="zh-CN" dirty="0">
                <a:latin typeface=".苹方-简" panose="020B0400000000000000" charset="-122"/>
                <a:ea typeface=".苹方-简" panose="020B0400000000000000" charset="-122"/>
              </a:rPr>
              <a:t>osušte</a:t>
            </a:r>
            <a:r>
              <a:rPr lang="en-US" altLang="zh-CN" dirty="0">
                <a:latin typeface=".苹方-简" panose="020B0400000000000000" charset="-122"/>
                <a:ea typeface=".苹方-简" panose="020B0400000000000000" charset="-122"/>
              </a:rPr>
              <a:t> a </a:t>
            </a:r>
            <a:r>
              <a:rPr lang="en-US" altLang="zh-CN" dirty="0" err="1">
                <a:latin typeface=".苹方-简" panose="020B0400000000000000" charset="-122"/>
                <a:ea typeface=".苹方-简" panose="020B0400000000000000" charset="-122"/>
              </a:rPr>
              <a:t>nakrájajte</a:t>
            </a:r>
            <a:r>
              <a:rPr lang="en-US" altLang="zh-CN" dirty="0">
                <a:latin typeface=".苹方-简" panose="020B0400000000000000" charset="-122"/>
                <a:ea typeface=".苹方-简" panose="020B0400000000000000" charset="-122"/>
              </a:rPr>
              <a:t> </a:t>
            </a:r>
            <a:r>
              <a:rPr lang="en-US" altLang="zh-CN" dirty="0" err="1">
                <a:latin typeface=".苹方-简" panose="020B0400000000000000" charset="-122"/>
                <a:ea typeface=".苹方-简" panose="020B0400000000000000" charset="-122"/>
              </a:rPr>
              <a:t>na</a:t>
            </a:r>
            <a:r>
              <a:rPr lang="en-US" altLang="zh-CN" dirty="0">
                <a:latin typeface=".苹方-简" panose="020B0400000000000000" charset="-122"/>
                <a:ea typeface=".苹方-简" panose="020B0400000000000000" charset="-122"/>
              </a:rPr>
              <a:t> 1-palcové </a:t>
            </a:r>
            <a:r>
              <a:rPr lang="en-US" altLang="zh-CN" dirty="0" err="1">
                <a:latin typeface=".苹方-简" panose="020B0400000000000000" charset="-122"/>
                <a:ea typeface=".苹方-简" panose="020B0400000000000000" charset="-122"/>
              </a:rPr>
              <a:t>kúsky</a:t>
            </a:r>
            <a:r>
              <a:rPr lang="en-US" altLang="zh-CN" dirty="0">
                <a:latin typeface=".苹方-简" panose="020B0400000000000000" charset="-122"/>
                <a:ea typeface=".苹方-简" panose="020B0400000000000000" charset="-122"/>
              </a:rPr>
              <a:t>.</a:t>
            </a:r>
          </a:p>
          <a:p>
            <a:pPr lvl="1" algn="just">
              <a:lnSpc>
                <a:spcPct val="100000"/>
              </a:lnSpc>
            </a:pPr>
            <a:endParaRPr lang="en-US" altLang="zh-CN" dirty="0">
              <a:latin typeface=".苹方-简" panose="020B0400000000000000" charset="-122"/>
              <a:ea typeface=".苹方-简" panose="020B0400000000000000" charset="-122"/>
            </a:endParaRPr>
          </a:p>
          <a:p>
            <a:pPr lvl="1"/>
            <a:endParaRPr lang="en-US" altLang="zh-CN" b="1" dirty="0">
              <a:latin typeface=".苹方-简" panose="020B0400000000000000" charset="-122"/>
              <a:ea typeface=".苹方-简" panose="020B0400000000000000" charset="-122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BE43577-2839-0E2B-F91A-7C6A7C949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914" y="893574"/>
            <a:ext cx="3454406" cy="3454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bdĺžnik 1">
            <a:extLst>
              <a:ext uri="{FF2B5EF4-FFF2-40B4-BE49-F238E27FC236}">
                <a16:creationId xmlns:a16="http://schemas.microsoft.com/office/drawing/2014/main" id="{EFAD61E5-E087-487C-9449-07696377CC2C}"/>
              </a:ext>
            </a:extLst>
          </p:cNvPr>
          <p:cNvSpPr/>
          <p:nvPr/>
        </p:nvSpPr>
        <p:spPr>
          <a:xfrm>
            <a:off x="2664480" y="4645877"/>
            <a:ext cx="44464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zh-CN" b="1" dirty="0" err="1">
                <a:sym typeface="+mn-lt"/>
              </a:rPr>
              <a:t>Konfuciov</a:t>
            </a:r>
            <a:r>
              <a:rPr lang="sk-SK" altLang="zh-CN" b="1" dirty="0">
                <a:sym typeface="+mn-lt"/>
              </a:rPr>
              <a:t> inštitút pri Univerzite Komenského v Bratislave</a:t>
            </a:r>
            <a:endParaRPr lang="en-US" altLang="zh-CN" b="1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6738" y="708803"/>
            <a:ext cx="2492959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700" b="1" dirty="0">
                <a:solidFill>
                  <a:schemeClr val="bg1"/>
                </a:solidFill>
                <a:cs typeface="+mn-ea"/>
                <a:sym typeface="+mn-lt"/>
              </a:rPr>
              <a:t>Instructions</a:t>
            </a:r>
            <a:endParaRPr lang="zh-CN" altLang="en-US" sz="17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629" y="970413"/>
            <a:ext cx="4842654" cy="29396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4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</a:rPr>
              <a:t>4. </a:t>
            </a:r>
            <a:r>
              <a:rPr lang="en-US" altLang="zh-CN" sz="1400" b="1" dirty="0" err="1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</a:rPr>
              <a:t>Uvar</a:t>
            </a:r>
            <a:r>
              <a:rPr lang="sk-SK" altLang="zh-CN" sz="1400" b="1" dirty="0" err="1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</a:rPr>
              <a:t>enie</a:t>
            </a:r>
            <a:r>
              <a:rPr lang="en-US" altLang="zh-CN" sz="1400" b="1" dirty="0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</a:rPr>
              <a:t> h</a:t>
            </a:r>
            <a:r>
              <a:rPr lang="sk-SK" altLang="zh-CN" sz="1400" b="1" dirty="0" err="1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</a:rPr>
              <a:t>úb</a:t>
            </a:r>
            <a:r>
              <a:rPr lang="en-US" altLang="zh-CN" sz="1400" b="1" dirty="0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</a:rPr>
              <a:t> shiitake a </a:t>
            </a:r>
            <a:r>
              <a:rPr lang="en-US" altLang="zh-CN" sz="1400" b="1" dirty="0" err="1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</a:rPr>
              <a:t>gaštan</a:t>
            </a:r>
            <a:r>
              <a:rPr lang="sk-SK" altLang="zh-CN" sz="1400" b="1" dirty="0" err="1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</a:rPr>
              <a:t>ov</a:t>
            </a:r>
            <a:r>
              <a:rPr lang="en-US" altLang="zh-CN" sz="1400" b="1" dirty="0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</a:rPr>
              <a:t>: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sk-SK" altLang="zh-CN" dirty="0">
                <a:latin typeface=".苹方-简" panose="020B0400000000000000" charset="-122"/>
                <a:ea typeface=".苹方-简" panose="020B0400000000000000" charset="-122"/>
                <a:sym typeface="+mn-ea"/>
              </a:rPr>
              <a:t>Do </a:t>
            </a:r>
            <a:r>
              <a:rPr lang="en-US" altLang="zh-CN" dirty="0" err="1">
                <a:latin typeface=".苹方-简" panose="020B0400000000000000" charset="-122"/>
                <a:ea typeface=".苹方-简" panose="020B0400000000000000" charset="-122"/>
                <a:sym typeface="+mn-ea"/>
              </a:rPr>
              <a:t>woku</a:t>
            </a:r>
            <a:r>
              <a:rPr lang="sk-SK" altLang="zh-CN" dirty="0">
                <a:latin typeface=".苹方-简" panose="020B0400000000000000" charset="-122"/>
                <a:ea typeface=".苹方-简" panose="020B0400000000000000" charset="-122"/>
                <a:sym typeface="+mn-ea"/>
              </a:rPr>
              <a:t> pridajte 1PL oleja</a:t>
            </a:r>
            <a:r>
              <a:rPr lang="en-US" altLang="zh-CN" dirty="0">
                <a:latin typeface=".苹方-简" panose="020B0400000000000000" charset="-122"/>
                <a:ea typeface=".苹方-简" panose="020B0400000000000000" charset="-122"/>
                <a:sym typeface="+mn-ea"/>
              </a:rPr>
              <a:t>, 3 </a:t>
            </a:r>
            <a:r>
              <a:rPr lang="en-US" altLang="zh-CN" dirty="0" err="1">
                <a:latin typeface=".苹方-简" panose="020B0400000000000000" charset="-122"/>
                <a:ea typeface=".苹方-简" panose="020B0400000000000000" charset="-122"/>
                <a:sym typeface="+mn-ea"/>
              </a:rPr>
              <a:t>plátky</a:t>
            </a:r>
            <a:r>
              <a:rPr lang="en-US" altLang="zh-CN" dirty="0">
                <a:latin typeface=".苹方-简" panose="020B0400000000000000" charset="-122"/>
                <a:ea typeface=".苹方-简" panose="020B0400000000000000" charset="-122"/>
                <a:sym typeface="+mn-ea"/>
              </a:rPr>
              <a:t> </a:t>
            </a:r>
            <a:r>
              <a:rPr lang="en-US" altLang="zh-CN" dirty="0" err="1">
                <a:latin typeface=".苹方-简" panose="020B0400000000000000" charset="-122"/>
                <a:ea typeface=".苹方-简" panose="020B0400000000000000" charset="-122"/>
                <a:sym typeface="+mn-ea"/>
              </a:rPr>
              <a:t>zázvoru</a:t>
            </a:r>
            <a:r>
              <a:rPr lang="en-US" altLang="zh-CN" dirty="0">
                <a:latin typeface=".苹方-简" panose="020B0400000000000000" charset="-122"/>
                <a:ea typeface=".苹方-简" panose="020B0400000000000000" charset="-122"/>
                <a:sym typeface="+mn-ea"/>
              </a:rPr>
              <a:t> </a:t>
            </a:r>
            <a:r>
              <a:rPr lang="en-US" altLang="zh-CN" dirty="0" err="1">
                <a:latin typeface=".苹方-简" panose="020B0400000000000000" charset="-122"/>
                <a:ea typeface=".苹方-简" panose="020B0400000000000000" charset="-122"/>
                <a:sym typeface="+mn-ea"/>
              </a:rPr>
              <a:t>na</a:t>
            </a:r>
            <a:r>
              <a:rPr lang="en-US" altLang="zh-CN" dirty="0">
                <a:latin typeface=".苹方-简" panose="020B0400000000000000" charset="-122"/>
                <a:ea typeface=".苹方-简" panose="020B0400000000000000" charset="-122"/>
                <a:sym typeface="+mn-ea"/>
              </a:rPr>
              <a:t> </a:t>
            </a:r>
            <a:r>
              <a:rPr lang="en-US" altLang="zh-CN" dirty="0" err="1">
                <a:latin typeface=".苹方-简" panose="020B0400000000000000" charset="-122"/>
                <a:ea typeface=".苹方-简" panose="020B0400000000000000" charset="-122"/>
                <a:sym typeface="+mn-ea"/>
              </a:rPr>
              <a:t>stredne</a:t>
            </a:r>
            <a:r>
              <a:rPr lang="en-US" altLang="zh-CN" dirty="0">
                <a:latin typeface=".苹方-简" panose="020B0400000000000000" charset="-122"/>
                <a:ea typeface=".苹方-简" panose="020B0400000000000000" charset="-122"/>
                <a:sym typeface="+mn-ea"/>
              </a:rPr>
              <a:t> </a:t>
            </a:r>
            <a:r>
              <a:rPr lang="en-US" altLang="zh-CN" dirty="0" err="1">
                <a:latin typeface=".苹方-简" panose="020B0400000000000000" charset="-122"/>
                <a:ea typeface=".苹方-简" panose="020B0400000000000000" charset="-122"/>
                <a:sym typeface="+mn-ea"/>
              </a:rPr>
              <a:t>vysoký</a:t>
            </a:r>
            <a:r>
              <a:rPr lang="en-US" altLang="zh-CN" dirty="0">
                <a:latin typeface=".苹方-简" panose="020B0400000000000000" charset="-122"/>
                <a:ea typeface=".苹方-简" panose="020B0400000000000000" charset="-122"/>
                <a:sym typeface="+mn-ea"/>
              </a:rPr>
              <a:t> </a:t>
            </a:r>
            <a:r>
              <a:rPr lang="en-US" altLang="zh-CN" dirty="0" err="1">
                <a:latin typeface=".苹方-简" panose="020B0400000000000000" charset="-122"/>
                <a:ea typeface=".苹方-简" panose="020B0400000000000000" charset="-122"/>
                <a:sym typeface="+mn-ea"/>
              </a:rPr>
              <a:t>oheň</a:t>
            </a:r>
            <a:r>
              <a:rPr lang="en-US" altLang="zh-CN" dirty="0">
                <a:latin typeface=".苹方-简" panose="020B0400000000000000" charset="-122"/>
                <a:ea typeface=".苹方-简" panose="020B0400000000000000" charset="-122"/>
                <a:sym typeface="+mn-ea"/>
              </a:rPr>
              <a:t>, </a:t>
            </a:r>
            <a:r>
              <a:rPr lang="sk-SK" altLang="zh-CN" dirty="0">
                <a:latin typeface=".苹方-简" panose="020B0400000000000000" charset="-122"/>
                <a:ea typeface=".苹方-简" panose="020B0400000000000000" charset="-122"/>
                <a:sym typeface="+mn-ea"/>
              </a:rPr>
              <a:t>restujte kým neucítite vôňu</a:t>
            </a:r>
            <a:r>
              <a:rPr lang="en-US" altLang="zh-CN" dirty="0">
                <a:latin typeface=".苹方-简" panose="020B0400000000000000" charset="-122"/>
                <a:ea typeface=".苹方-简" panose="020B0400000000000000" charset="-122"/>
                <a:sym typeface="+mn-ea"/>
              </a:rPr>
              <a:t>.</a:t>
            </a:r>
            <a:endParaRPr lang="en-US" altLang="zh-CN" sz="300" dirty="0">
              <a:latin typeface=".苹方-简" panose="020B0400000000000000" charset="-122"/>
              <a:ea typeface=".苹方-简" panose="020B0400000000000000" charset="-122"/>
              <a:sym typeface="+mn-ea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sk-SK" altLang="zh-CN" dirty="0">
                <a:latin typeface=".苹方-简" panose="020B0400000000000000" charset="-122"/>
                <a:ea typeface=".苹方-简" panose="020B0400000000000000" charset="-122"/>
                <a:sym typeface="+mn-ea"/>
              </a:rPr>
              <a:t>Pridajte</a:t>
            </a:r>
            <a:r>
              <a:rPr lang="en-US" altLang="zh-CN" dirty="0">
                <a:latin typeface=".苹方-简" panose="020B0400000000000000" charset="-122"/>
                <a:ea typeface=".苹方-简" panose="020B0400000000000000" charset="-122"/>
                <a:sym typeface="+mn-ea"/>
              </a:rPr>
              <a:t> </a:t>
            </a:r>
            <a:r>
              <a:rPr lang="en-US" altLang="zh-CN" dirty="0" err="1">
                <a:latin typeface=".苹方-简" panose="020B0400000000000000" charset="-122"/>
                <a:ea typeface=".苹方-简" panose="020B0400000000000000" charset="-122"/>
                <a:sym typeface="+mn-ea"/>
              </a:rPr>
              <a:t>huby</a:t>
            </a:r>
            <a:r>
              <a:rPr lang="en-US" altLang="zh-CN" dirty="0">
                <a:latin typeface=".苹方-简" panose="020B0400000000000000" charset="-122"/>
                <a:ea typeface=".苹方-简" panose="020B0400000000000000" charset="-122"/>
                <a:sym typeface="+mn-ea"/>
              </a:rPr>
              <a:t> shiitake do woku,</a:t>
            </a:r>
            <a:r>
              <a:rPr lang="sk-SK" altLang="zh-CN" dirty="0">
                <a:latin typeface=".苹方-简" panose="020B0400000000000000" charset="-122"/>
                <a:ea typeface=".苹方-简" panose="020B0400000000000000" charset="-122"/>
                <a:sym typeface="+mn-ea"/>
              </a:rPr>
              <a:t> restujte</a:t>
            </a:r>
            <a:r>
              <a:rPr lang="en-US" altLang="zh-CN" dirty="0">
                <a:latin typeface=".苹方-简" panose="020B0400000000000000" charset="-122"/>
                <a:ea typeface=".苹方-简" panose="020B0400000000000000" charset="-122"/>
                <a:sym typeface="+mn-ea"/>
              </a:rPr>
              <a:t>.</a:t>
            </a:r>
            <a:endParaRPr lang="en-US" altLang="zh-CN" sz="300" dirty="0">
              <a:latin typeface=".苹方-简" panose="020B0400000000000000" charset="-122"/>
              <a:ea typeface=".苹方-简" panose="020B0400000000000000" charset="-122"/>
              <a:sym typeface="+mn-ea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en-US" altLang="zh-CN" dirty="0" err="1">
                <a:latin typeface=".苹方-简" panose="020B0400000000000000" charset="-122"/>
                <a:ea typeface=".苹方-简" panose="020B0400000000000000" charset="-122"/>
                <a:sym typeface="+mn-ea"/>
              </a:rPr>
              <a:t>Potom</a:t>
            </a:r>
            <a:r>
              <a:rPr lang="en-US" altLang="zh-CN" dirty="0">
                <a:latin typeface=".苹方-简" panose="020B0400000000000000" charset="-122"/>
                <a:ea typeface=".苹方-简" panose="020B0400000000000000" charset="-122"/>
                <a:sym typeface="+mn-ea"/>
              </a:rPr>
              <a:t> </a:t>
            </a:r>
            <a:r>
              <a:rPr lang="sk-SK" altLang="zh-CN" dirty="0">
                <a:latin typeface=".苹方-简" panose="020B0400000000000000" charset="-122"/>
                <a:ea typeface=".苹方-简" panose="020B0400000000000000" charset="-122"/>
                <a:sym typeface="+mn-ea"/>
              </a:rPr>
              <a:t>primiešajte</a:t>
            </a:r>
            <a:r>
              <a:rPr lang="en-US" altLang="zh-CN" dirty="0">
                <a:latin typeface=".苹方-简" panose="020B0400000000000000" charset="-122"/>
                <a:ea typeface=".苹方-简" panose="020B0400000000000000" charset="-122"/>
                <a:sym typeface="+mn-ea"/>
              </a:rPr>
              <a:t> </a:t>
            </a:r>
            <a:r>
              <a:rPr lang="en-US" altLang="zh-CN" dirty="0" err="1">
                <a:latin typeface=".苹方-简" panose="020B0400000000000000" charset="-122"/>
                <a:ea typeface=".苹方-简" panose="020B0400000000000000" charset="-122"/>
                <a:sym typeface="+mn-ea"/>
              </a:rPr>
              <a:t>podusené</a:t>
            </a:r>
            <a:r>
              <a:rPr lang="en-US" altLang="zh-CN" dirty="0">
                <a:latin typeface=".苹方-简" panose="020B0400000000000000" charset="-122"/>
                <a:ea typeface=".苹方-简" panose="020B0400000000000000" charset="-122"/>
                <a:sym typeface="+mn-ea"/>
              </a:rPr>
              <a:t> </a:t>
            </a:r>
            <a:r>
              <a:rPr lang="en-US" altLang="zh-CN" dirty="0" err="1">
                <a:latin typeface=".苹方-简" panose="020B0400000000000000" charset="-122"/>
                <a:ea typeface=".苹方-简" panose="020B0400000000000000" charset="-122"/>
                <a:sym typeface="+mn-ea"/>
              </a:rPr>
              <a:t>gaštany</a:t>
            </a:r>
            <a:r>
              <a:rPr lang="en-US" altLang="zh-CN" dirty="0">
                <a:latin typeface=".苹方-简" panose="020B0400000000000000" charset="-122"/>
                <a:ea typeface=".苹方-简" panose="020B0400000000000000" charset="-122"/>
                <a:sym typeface="+mn-ea"/>
              </a:rPr>
              <a:t> a 1</a:t>
            </a:r>
            <a:r>
              <a:rPr lang="sk-SK" altLang="zh-CN" dirty="0">
                <a:latin typeface=".苹方-简" panose="020B0400000000000000" charset="-122"/>
                <a:ea typeface=".苹方-简" panose="020B0400000000000000" charset="-122"/>
                <a:sym typeface="+mn-ea"/>
              </a:rPr>
              <a:t>PL </a:t>
            </a:r>
            <a:r>
              <a:rPr lang="en-US" altLang="zh-CN" dirty="0" err="1">
                <a:latin typeface=".苹方-简" panose="020B0400000000000000" charset="-122"/>
                <a:ea typeface=".苹方-简" panose="020B0400000000000000" charset="-122"/>
                <a:sym typeface="+mn-ea"/>
              </a:rPr>
              <a:t>ustricovej</a:t>
            </a:r>
            <a:r>
              <a:rPr lang="en-US" altLang="zh-CN" dirty="0">
                <a:latin typeface=".苹方-简" panose="020B0400000000000000" charset="-122"/>
                <a:ea typeface=".苹方-简" panose="020B0400000000000000" charset="-122"/>
                <a:sym typeface="+mn-ea"/>
              </a:rPr>
              <a:t> </a:t>
            </a:r>
            <a:r>
              <a:rPr lang="en-US" altLang="zh-CN" dirty="0" err="1">
                <a:latin typeface=".苹方-简" panose="020B0400000000000000" charset="-122"/>
                <a:ea typeface=".苹方-简" panose="020B0400000000000000" charset="-122"/>
                <a:sym typeface="+mn-ea"/>
              </a:rPr>
              <a:t>omáčky</a:t>
            </a:r>
            <a:r>
              <a:rPr lang="en-US" altLang="zh-CN" dirty="0">
                <a:latin typeface=".苹方-简" panose="020B0400000000000000" charset="-122"/>
                <a:ea typeface=".苹方-简" panose="020B0400000000000000" charset="-122"/>
                <a:sym typeface="+mn-ea"/>
              </a:rPr>
              <a:t>, </a:t>
            </a:r>
            <a:r>
              <a:rPr lang="sk-SK" altLang="zh-CN" dirty="0">
                <a:latin typeface=".苹方-简" panose="020B0400000000000000" charset="-122"/>
                <a:ea typeface=".苹方-简" panose="020B0400000000000000" charset="-122"/>
                <a:sym typeface="+mn-ea"/>
              </a:rPr>
              <a:t>restujte, kým nebudú</a:t>
            </a:r>
            <a:r>
              <a:rPr lang="en-US" altLang="zh-CN" dirty="0">
                <a:latin typeface=".苹方-简" panose="020B0400000000000000" charset="-122"/>
                <a:ea typeface=".苹方-简" panose="020B0400000000000000" charset="-122"/>
                <a:sym typeface="+mn-ea"/>
              </a:rPr>
              <a:t> </a:t>
            </a:r>
            <a:r>
              <a:rPr lang="sk-SK" altLang="zh-CN" dirty="0">
                <a:latin typeface=".苹方-简" panose="020B0400000000000000" charset="-122"/>
                <a:ea typeface=".苹方-简" panose="020B0400000000000000" charset="-122"/>
                <a:sym typeface="+mn-ea"/>
              </a:rPr>
              <a:t>gaštany </a:t>
            </a:r>
            <a:r>
              <a:rPr lang="en-US" altLang="zh-CN" dirty="0" err="1">
                <a:latin typeface=".苹方-简" panose="020B0400000000000000" charset="-122"/>
                <a:ea typeface=".苹方-简" panose="020B0400000000000000" charset="-122"/>
                <a:sym typeface="+mn-ea"/>
              </a:rPr>
              <a:t>rovnomerne</a:t>
            </a:r>
            <a:r>
              <a:rPr lang="en-US" altLang="zh-CN" dirty="0">
                <a:latin typeface=".苹方-简" panose="020B0400000000000000" charset="-122"/>
                <a:ea typeface=".苹方-简" panose="020B0400000000000000" charset="-122"/>
                <a:sym typeface="+mn-ea"/>
              </a:rPr>
              <a:t> </a:t>
            </a:r>
            <a:r>
              <a:rPr lang="en-US" altLang="zh-CN" dirty="0" err="1">
                <a:latin typeface=".苹方-简" panose="020B0400000000000000" charset="-122"/>
                <a:ea typeface=".苹方-简" panose="020B0400000000000000" charset="-122"/>
                <a:sym typeface="+mn-ea"/>
              </a:rPr>
              <a:t>zafarben</a:t>
            </a:r>
            <a:r>
              <a:rPr lang="sk-SK" altLang="zh-CN" dirty="0">
                <a:latin typeface=".苹方-简" panose="020B0400000000000000" charset="-122"/>
                <a:ea typeface=".苹方-简" panose="020B0400000000000000" charset="-122"/>
                <a:sym typeface="+mn-ea"/>
              </a:rPr>
              <a:t>é</a:t>
            </a:r>
            <a:r>
              <a:rPr lang="en-US" altLang="zh-CN" dirty="0">
                <a:latin typeface=".苹方-简" panose="020B0400000000000000" charset="-122"/>
                <a:ea typeface=".苹方-简" panose="020B0400000000000000" charset="-122"/>
                <a:sym typeface="+mn-ea"/>
              </a:rPr>
              <a:t>.</a:t>
            </a:r>
            <a:endParaRPr lang="sk-SK" altLang="zh-CN" dirty="0">
              <a:latin typeface=".苹方-简" panose="020B0400000000000000" charset="-122"/>
              <a:ea typeface=".苹方-简" panose="020B0400000000000000" charset="-122"/>
              <a:sym typeface="+mn-ea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endParaRPr lang="en-US" altLang="zh-CN" sz="300" dirty="0">
              <a:latin typeface=".苹方-简" panose="020B0400000000000000" charset="-122"/>
              <a:ea typeface=".苹方-简" panose="020B0400000000000000" charset="-122"/>
              <a:sym typeface="+mn-ea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sk-SK" altLang="zh-CN" dirty="0">
                <a:latin typeface=".苹方-简" panose="020B0400000000000000" charset="-122"/>
                <a:ea typeface=".苹方-简" panose="020B0400000000000000" charset="-122"/>
                <a:sym typeface="+mn-ea"/>
              </a:rPr>
              <a:t>Ingrediencie zalejte horúcou vodou</a:t>
            </a:r>
            <a:r>
              <a:rPr lang="en-US" altLang="zh-CN" dirty="0">
                <a:latin typeface=".苹方-简" panose="020B0400000000000000" charset="-122"/>
                <a:ea typeface=".苹方-简" panose="020B0400000000000000" charset="-122"/>
                <a:sym typeface="+mn-ea"/>
              </a:rPr>
              <a:t>, </a:t>
            </a:r>
            <a:r>
              <a:rPr lang="en-US" altLang="zh-CN" dirty="0" err="1">
                <a:latin typeface=".苹方-简" panose="020B0400000000000000" charset="-122"/>
                <a:ea typeface=".苹方-简" panose="020B0400000000000000" charset="-122"/>
                <a:sym typeface="+mn-ea"/>
              </a:rPr>
              <a:t>rovnomerne</a:t>
            </a:r>
            <a:r>
              <a:rPr lang="en-US" altLang="zh-CN" dirty="0">
                <a:latin typeface=".苹方-简" panose="020B0400000000000000" charset="-122"/>
                <a:ea typeface=".苹方-简" panose="020B0400000000000000" charset="-122"/>
                <a:sym typeface="+mn-ea"/>
              </a:rPr>
              <a:t> </a:t>
            </a:r>
            <a:r>
              <a:rPr lang="en-US" altLang="zh-CN" dirty="0" err="1">
                <a:latin typeface=".苹方-简" panose="020B0400000000000000" charset="-122"/>
                <a:ea typeface=".苹方-简" panose="020B0400000000000000" charset="-122"/>
                <a:sym typeface="+mn-ea"/>
              </a:rPr>
              <a:t>premiešajte</a:t>
            </a:r>
            <a:r>
              <a:rPr lang="en-US" altLang="zh-CN" dirty="0">
                <a:latin typeface=".苹方-简" panose="020B0400000000000000" charset="-122"/>
                <a:ea typeface=".苹方-简" panose="020B0400000000000000" charset="-122"/>
                <a:sym typeface="+mn-ea"/>
              </a:rPr>
              <a:t> a </a:t>
            </a:r>
            <a:r>
              <a:rPr lang="en-US" altLang="zh-CN" dirty="0" err="1">
                <a:latin typeface=".苹方-简" panose="020B0400000000000000" charset="-122"/>
                <a:ea typeface=".苹方-简" panose="020B0400000000000000" charset="-122"/>
                <a:sym typeface="+mn-ea"/>
              </a:rPr>
              <a:t>priveďte</a:t>
            </a:r>
            <a:r>
              <a:rPr lang="en-US" altLang="zh-CN" dirty="0">
                <a:latin typeface=".苹方-简" panose="020B0400000000000000" charset="-122"/>
                <a:ea typeface=".苹方-简" panose="020B0400000000000000" charset="-122"/>
                <a:sym typeface="+mn-ea"/>
              </a:rPr>
              <a:t> do </a:t>
            </a:r>
            <a:r>
              <a:rPr lang="en-US" altLang="zh-CN" dirty="0" err="1">
                <a:latin typeface=".苹方-简" panose="020B0400000000000000" charset="-122"/>
                <a:ea typeface=".苹方-简" panose="020B0400000000000000" charset="-122"/>
                <a:sym typeface="+mn-ea"/>
              </a:rPr>
              <a:t>varu</a:t>
            </a:r>
            <a:r>
              <a:rPr lang="sk-SK" altLang="zh-CN" dirty="0">
                <a:latin typeface=".苹方-简" panose="020B0400000000000000" charset="-122"/>
                <a:ea typeface=".苹方-简" panose="020B0400000000000000" charset="-122"/>
                <a:sym typeface="+mn-ea"/>
              </a:rPr>
              <a:t>.</a:t>
            </a:r>
            <a:endParaRPr lang="en-US" altLang="zh-CN" dirty="0">
              <a:latin typeface=".苹方-简" panose="020B0400000000000000" charset="-122"/>
              <a:ea typeface=".苹方-简" panose="020B0400000000000000" charset="-122"/>
              <a:sym typeface="+mn-ea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A7B309B-37D0-FB5D-E846-A125265D7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914" y="893574"/>
            <a:ext cx="3454406" cy="3454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淘宝网Chenying0907出品 5">
            <a:extLst>
              <a:ext uri="{FF2B5EF4-FFF2-40B4-BE49-F238E27FC236}">
                <a16:creationId xmlns:a16="http://schemas.microsoft.com/office/drawing/2014/main" id="{42875D26-E93A-88F6-4FF2-16BAC749F272}"/>
              </a:ext>
            </a:extLst>
          </p:cNvPr>
          <p:cNvSpPr/>
          <p:nvPr/>
        </p:nvSpPr>
        <p:spPr>
          <a:xfrm>
            <a:off x="1" y="359229"/>
            <a:ext cx="3211286" cy="61118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E7A82B6D-847A-755E-DE6D-EE403D29AB58}"/>
              </a:ext>
            </a:extLst>
          </p:cNvPr>
          <p:cNvSpPr txBox="1"/>
          <p:nvPr/>
        </p:nvSpPr>
        <p:spPr>
          <a:xfrm>
            <a:off x="196214" y="534016"/>
            <a:ext cx="249295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In</a:t>
            </a:r>
            <a:r>
              <a:rPr lang="sk-SK" altLang="zh-CN" sz="2800" b="1" dirty="0" err="1">
                <a:solidFill>
                  <a:schemeClr val="bg1"/>
                </a:solidFill>
                <a:cs typeface="+mn-ea"/>
                <a:sym typeface="+mn-lt"/>
              </a:rPr>
              <a:t>štrukcie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33E98A0A-C1B4-4DDC-A0C1-4E2E6F37D148}"/>
              </a:ext>
            </a:extLst>
          </p:cNvPr>
          <p:cNvSpPr/>
          <p:nvPr/>
        </p:nvSpPr>
        <p:spPr>
          <a:xfrm>
            <a:off x="2432685" y="4785859"/>
            <a:ext cx="44464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zh-CN" b="1" dirty="0" err="1">
                <a:sym typeface="+mn-lt"/>
              </a:rPr>
              <a:t>Konfuciov</a:t>
            </a:r>
            <a:r>
              <a:rPr lang="sk-SK" altLang="zh-CN" b="1" dirty="0">
                <a:sym typeface="+mn-lt"/>
              </a:rPr>
              <a:t> inštitút pri Univerzite Komenského v Bratislave</a:t>
            </a:r>
            <a:endParaRPr lang="en-US" altLang="zh-CN" b="1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4294" y="656590"/>
            <a:ext cx="5259705" cy="40934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4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indent="0" algn="just">
              <a:lnSpc>
                <a:spcPct val="150000"/>
              </a:lnSpc>
              <a:buNone/>
            </a:pPr>
            <a:r>
              <a:rPr lang="en-US" altLang="zh-CN" sz="1400" b="1" dirty="0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</a:rPr>
              <a:t>5. </a:t>
            </a:r>
            <a:r>
              <a:rPr lang="sk-SK" altLang="zh-CN" sz="1400" b="1" dirty="0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</a:rPr>
              <a:t>Pridajte papriky a omáčku</a:t>
            </a:r>
            <a:r>
              <a:rPr lang="en-US" altLang="zh-CN" sz="1400" b="1" dirty="0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</a:rPr>
              <a:t>: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sk-SK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ea"/>
              </a:rPr>
              <a:t>Nakoniec priložte do </a:t>
            </a:r>
            <a:r>
              <a:rPr lang="sk-SK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ea"/>
              </a:rPr>
              <a:t>woku</a:t>
            </a:r>
            <a:r>
              <a:rPr lang="sk-SK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ea"/>
              </a:rPr>
              <a:t> papriky, 2PL tmavej sójovej omáčky,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ea"/>
              </a:rPr>
              <a:t> 1</a:t>
            </a:r>
            <a:r>
              <a:rPr lang="sk-SK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ea"/>
              </a:rPr>
              <a:t>PL sójovej omáčky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ea"/>
              </a:rPr>
              <a:t>, ½</a:t>
            </a:r>
            <a:r>
              <a:rPr lang="sk-SK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ea"/>
              </a:rPr>
              <a:t> PL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ea"/>
              </a:rPr>
              <a:t> </a:t>
            </a:r>
            <a:r>
              <a:rPr lang="sk-SK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ea"/>
              </a:rPr>
              <a:t>soli a cukru.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.苹方-简" panose="020B0400000000000000" charset="-122"/>
              <a:ea typeface=".苹方-简" panose="020B0400000000000000" charset="-122"/>
              <a:sym typeface="+mn-ea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sk-SK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ea"/>
              </a:rPr>
              <a:t>Zakryte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ea"/>
              </a:rPr>
              <a:t> </a:t>
            </a:r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ea"/>
              </a:rPr>
              <a:t>pokrievkou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ea"/>
              </a:rPr>
              <a:t>, </a:t>
            </a:r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ea"/>
              </a:rPr>
              <a:t>stíš</a:t>
            </a:r>
            <a:r>
              <a:rPr lang="sk-SK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ea"/>
              </a:rPr>
              <a:t>te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ea"/>
              </a:rPr>
              <a:t> </a:t>
            </a:r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ea"/>
              </a:rPr>
              <a:t>plameň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ea"/>
              </a:rPr>
              <a:t> a </a:t>
            </a:r>
            <a:r>
              <a:rPr lang="sk-SK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ea"/>
              </a:rPr>
              <a:t>poduste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ea"/>
              </a:rPr>
              <a:t> 8 </a:t>
            </a:r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ea"/>
              </a:rPr>
              <a:t>minút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ea"/>
              </a:rPr>
              <a:t>, </a:t>
            </a:r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ea"/>
              </a:rPr>
              <a:t>kým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ea"/>
              </a:rPr>
              <a:t> </a:t>
            </a:r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ea"/>
              </a:rPr>
              <a:t>gaštany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ea"/>
              </a:rPr>
              <a:t> </a:t>
            </a:r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ea"/>
              </a:rPr>
              <a:t>zmäknú</a:t>
            </a:r>
            <a:r>
              <a:rPr lang="sk-SK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ea"/>
              </a:rPr>
              <a:t>,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ea"/>
              </a:rPr>
              <a:t> </a:t>
            </a:r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ea"/>
              </a:rPr>
              <a:t>všetky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ea"/>
              </a:rPr>
              <a:t> </a:t>
            </a:r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ea"/>
              </a:rPr>
              <a:t>tekutiny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ea"/>
              </a:rPr>
              <a:t> </a:t>
            </a:r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ea"/>
              </a:rPr>
              <a:t>sa</a:t>
            </a:r>
            <a:r>
              <a:rPr lang="sk-SK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ea"/>
              </a:rPr>
              <a:t> </a:t>
            </a:r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ea"/>
              </a:rPr>
              <a:t>zredukujú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ea"/>
              </a:rPr>
              <a:t> a </a:t>
            </a:r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ea"/>
              </a:rPr>
              <a:t>vstrebú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ea"/>
              </a:rPr>
              <a:t>. 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.苹方-简" panose="020B0400000000000000" charset="-122"/>
              <a:ea typeface=".苹方-简" panose="020B0400000000000000" charset="-122"/>
              <a:sym typeface="+mn-ea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US" altLang="zh-CN" sz="1400" b="1" dirty="0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</a:rPr>
              <a:t>6. </a:t>
            </a:r>
            <a:r>
              <a:rPr lang="sk-SK" altLang="zh-CN" sz="1400" b="1" dirty="0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</a:rPr>
              <a:t>Dokončenie a ozdobenie</a:t>
            </a:r>
            <a:r>
              <a:rPr lang="en-US" altLang="zh-CN" sz="1400" b="1" dirty="0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</a:rPr>
              <a:t>: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sk-SK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ea"/>
              </a:rPr>
              <a:t>Ochutnajte a v prípade potreby dochuťte koreninami.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.苹方-简" panose="020B0400000000000000" charset="-122"/>
              <a:ea typeface=".苹方-简" panose="020B0400000000000000" charset="-122"/>
              <a:sym typeface="+mn-ea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.苹方-简" panose="020B0400000000000000" charset="-122"/>
              <a:ea typeface=".苹方-简" panose="020B0400000000000000" charset="-122"/>
              <a:sym typeface="+mn-ea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sk-SK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ea"/>
              </a:rPr>
              <a:t>Podávajte s nakrájanou jarnou cibuľkou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.苹方-简" panose="020B0400000000000000" charset="-122"/>
                <a:ea typeface=".苹方-简" panose="020B0400000000000000" charset="-122"/>
                <a:sym typeface="+mn-ea"/>
              </a:rPr>
              <a:t>. 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.苹方-简" panose="020B0400000000000000" charset="-122"/>
              <a:ea typeface=".苹方-简" panose="020B0400000000000000" charset="-122"/>
            </a:endParaRPr>
          </a:p>
          <a:p>
            <a:pPr>
              <a:lnSpc>
                <a:spcPct val="100000"/>
              </a:lnSpc>
            </a:pP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.苹方-简" panose="020B0400000000000000" charset="-122"/>
              <a:ea typeface=".苹方-简" panose="020B0400000000000000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26400E4-7F0A-0C0D-00B2-864E08E4A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914" y="893574"/>
            <a:ext cx="3454406" cy="3454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淘宝网Chenying0907出品 5">
            <a:extLst>
              <a:ext uri="{FF2B5EF4-FFF2-40B4-BE49-F238E27FC236}">
                <a16:creationId xmlns:a16="http://schemas.microsoft.com/office/drawing/2014/main" id="{E8EDAF6B-40C6-C8EE-D589-BBB1F5C3B9E8}"/>
              </a:ext>
            </a:extLst>
          </p:cNvPr>
          <p:cNvSpPr/>
          <p:nvPr/>
        </p:nvSpPr>
        <p:spPr>
          <a:xfrm>
            <a:off x="196214" y="35136"/>
            <a:ext cx="3211286" cy="61118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B11B285-8B6E-9F91-2337-EBA946512539}"/>
              </a:ext>
            </a:extLst>
          </p:cNvPr>
          <p:cNvSpPr txBox="1"/>
          <p:nvPr/>
        </p:nvSpPr>
        <p:spPr>
          <a:xfrm>
            <a:off x="337729" y="125284"/>
            <a:ext cx="249295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Instructions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AF66C981-0BF7-40FD-9E78-D1D4F4143B61}"/>
              </a:ext>
            </a:extLst>
          </p:cNvPr>
          <p:cNvSpPr/>
          <p:nvPr/>
        </p:nvSpPr>
        <p:spPr>
          <a:xfrm>
            <a:off x="2527707" y="4712027"/>
            <a:ext cx="44464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zh-CN" b="1" dirty="0" err="1">
                <a:sym typeface="+mn-lt"/>
              </a:rPr>
              <a:t>Konfuciov</a:t>
            </a:r>
            <a:r>
              <a:rPr lang="sk-SK" altLang="zh-CN" b="1" dirty="0">
                <a:sym typeface="+mn-lt"/>
              </a:rPr>
              <a:t> inštitút pri Univerzite Komenského v Bratislave</a:t>
            </a:r>
            <a:endParaRPr lang="en-US" altLang="zh-CN" b="1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00专题PPT\餐饮招商PPT\美食图片\未标题-1.jpg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0" y="2571750"/>
            <a:ext cx="9182670" cy="283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00专题PPT\餐饮招商PPT\美食图片\未标题-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540951"/>
            <a:ext cx="9145588" cy="7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hape 1607"/>
          <p:cNvSpPr/>
          <p:nvPr/>
        </p:nvSpPr>
        <p:spPr>
          <a:xfrm>
            <a:off x="3283179" y="2743384"/>
            <a:ext cx="2566309" cy="707886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defTabSz="647700">
              <a:lnSpc>
                <a:spcPct val="120000"/>
              </a:lnSpc>
              <a:spcBef>
                <a:spcPts val="1700"/>
              </a:spcBef>
              <a:defRPr sz="45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 algn="ctr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sk-SK" sz="4600" b="1" dirty="0">
                <a:solidFill>
                  <a:srgbClr val="290D0D"/>
                </a:solidFill>
                <a:latin typeface="+mn-lt"/>
                <a:ea typeface="+mn-ea"/>
                <a:cs typeface="+mn-ea"/>
                <a:sym typeface="+mn-lt"/>
              </a:rPr>
              <a:t>Ďakujem</a:t>
            </a:r>
            <a:endParaRPr sz="4600" b="1" dirty="0">
              <a:solidFill>
                <a:srgbClr val="290D0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6" name="Picture 2" descr="E:\00专题PPT\餐饮招商PPT\舌尖上的味道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48902" y="531330"/>
            <a:ext cx="5311061" cy="198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>
          <a:xfrm>
            <a:off x="2164360" y="4768850"/>
            <a:ext cx="4303552" cy="273050"/>
          </a:xfrm>
        </p:spPr>
        <p:txBody>
          <a:bodyPr/>
          <a:lstStyle/>
          <a:p>
            <a:r>
              <a:rPr lang="sk-SK" altLang="zh-CN" b="1" dirty="0" err="1">
                <a:solidFill>
                  <a:schemeClr val="tx1"/>
                </a:solidFill>
                <a:sym typeface="+mn-lt"/>
              </a:rPr>
              <a:t>Konfuciov</a:t>
            </a:r>
            <a:r>
              <a:rPr lang="sk-SK" altLang="zh-CN" b="1" dirty="0">
                <a:solidFill>
                  <a:schemeClr val="tx1"/>
                </a:solidFill>
                <a:sym typeface="+mn-lt"/>
              </a:rPr>
              <a:t> inštitút pri Univerzite Komenského v Bratislave</a:t>
            </a:r>
            <a:endParaRPr lang="en-US" altLang="zh-CN" b="1" dirty="0">
              <a:solidFill>
                <a:schemeClr val="tx1"/>
              </a:solidFill>
              <a:sym typeface="+mn-lt"/>
            </a:endParaRP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flip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8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8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淘宝网Chenying0907出品 2" descr="E:\00专题PPT\餐饮招商PPT\美食淘宝网chenying0907出品\未标题-1.jpg"/>
          <p:cNvPicPr>
            <a:picLocks noChangeAspect="1" noChangeArrowheads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 bwMode="auto">
          <a:xfrm>
            <a:off x="0" y="4615543"/>
            <a:ext cx="9145588" cy="283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淘宝网Chenying0907出品 2" descr="E:\00专题PPT\餐饮招商PPT\舌尖上的味道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51100" y="372580"/>
            <a:ext cx="3579586" cy="134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淘宝网Chenying0907出品 2" descr="E:\00专题PPT\餐饮招商PPT\美食淘宝网chenying0907出品\未标题-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736272"/>
            <a:ext cx="9145588" cy="7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淘宝网Chenying0907出品 2" descr="E:\00专题PPT\餐饮招商PPT\美食淘宝网chenying0907出品\未标题-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536657"/>
            <a:ext cx="9145588" cy="7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淘宝网Chenying0907出品 5" descr="E:\0000000我图PPT\00001PNG素材\中国风\454545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20192" y="3927834"/>
            <a:ext cx="3200402" cy="130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" name="淘宝网Chenying0907出品 101"/>
          <p:cNvGrpSpPr/>
          <p:nvPr/>
        </p:nvGrpSpPr>
        <p:grpSpPr>
          <a:xfrm>
            <a:off x="5903766" y="1098342"/>
            <a:ext cx="2147240" cy="434756"/>
            <a:chOff x="5992666" y="1098342"/>
            <a:chExt cx="2147240" cy="434756"/>
          </a:xfrm>
        </p:grpSpPr>
        <p:sp>
          <p:nvSpPr>
            <p:cNvPr id="103" name="圆角淘宝网Chenying0907出品 102"/>
            <p:cNvSpPr/>
            <p:nvPr/>
          </p:nvSpPr>
          <p:spPr>
            <a:xfrm>
              <a:off x="5992666" y="1098342"/>
              <a:ext cx="2147240" cy="434756"/>
            </a:xfrm>
            <a:prstGeom prst="roundRect">
              <a:avLst>
                <a:gd name="adj" fmla="val 25303"/>
              </a:avLst>
            </a:prstGeom>
            <a:solidFill>
              <a:srgbClr val="4F2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淘宝网Chenying0907出品 103"/>
            <p:cNvSpPr/>
            <p:nvPr/>
          </p:nvSpPr>
          <p:spPr>
            <a:xfrm>
              <a:off x="6149241" y="1128463"/>
              <a:ext cx="178446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219075"/>
              <a:r>
                <a:rPr lang="sk-SK" altLang="zh-CN" sz="2000" b="1" kern="0" dirty="0">
                  <a:solidFill>
                    <a:schemeClr val="bg1"/>
                  </a:solidFill>
                  <a:cs typeface="+mn-ea"/>
                  <a:sym typeface="+mn-lt"/>
                </a:rPr>
                <a:t>Kuchyňa </a:t>
              </a:r>
              <a:r>
                <a:rPr lang="en-US" altLang="zh-CN" sz="2000" b="1" kern="0" dirty="0">
                  <a:solidFill>
                    <a:schemeClr val="bg1"/>
                  </a:solidFill>
                  <a:cs typeface="+mn-ea"/>
                  <a:sym typeface="+mn-lt"/>
                </a:rPr>
                <a:t>Anhui</a:t>
              </a:r>
              <a:endParaRPr lang="zh-CN" altLang="en-US" sz="2000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5" name="淘宝网Chenying0907出品 104"/>
          <p:cNvSpPr/>
          <p:nvPr/>
        </p:nvSpPr>
        <p:spPr>
          <a:xfrm>
            <a:off x="1845311" y="2304540"/>
            <a:ext cx="605921" cy="536892"/>
          </a:xfrm>
          <a:prstGeom prst="rect">
            <a:avLst/>
          </a:prstGeom>
          <a:solidFill>
            <a:srgbClr val="4F2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901666" y="2341667"/>
            <a:ext cx="605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07" name="淘宝网Chenying0907出品 106"/>
          <p:cNvGrpSpPr/>
          <p:nvPr/>
        </p:nvGrpSpPr>
        <p:grpSpPr>
          <a:xfrm>
            <a:off x="2790224" y="2179002"/>
            <a:ext cx="5848985" cy="906146"/>
            <a:chOff x="2944235" y="1728208"/>
            <a:chExt cx="5848985" cy="714947"/>
          </a:xfrm>
        </p:grpSpPr>
        <p:sp>
          <p:nvSpPr>
            <p:cNvPr id="108" name="淘宝网Chenying0907出品 107"/>
            <p:cNvSpPr/>
            <p:nvPr/>
          </p:nvSpPr>
          <p:spPr>
            <a:xfrm>
              <a:off x="2944235" y="1728208"/>
              <a:ext cx="5818505" cy="679374"/>
            </a:xfrm>
            <a:prstGeom prst="rect">
              <a:avLst/>
            </a:prstGeom>
            <a:solidFill>
              <a:srgbClr val="4F2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974080" y="1788330"/>
              <a:ext cx="5819140" cy="654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Li</a:t>
              </a:r>
              <a:r>
                <a:rPr lang="sk-SK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 H</a:t>
              </a:r>
              <a:r>
                <a:rPr lang="en-US" altLang="zh-CN" sz="2400" dirty="0" err="1">
                  <a:solidFill>
                    <a:schemeClr val="bg1"/>
                  </a:solidFill>
                  <a:cs typeface="+mn-ea"/>
                  <a:sym typeface="+mn-lt"/>
                </a:rPr>
                <a:t>ongzhang</a:t>
              </a:r>
              <a:r>
                <a:rPr lang="sk-SK" altLang="zh-CN" sz="2400" dirty="0" err="1">
                  <a:solidFill>
                    <a:schemeClr val="bg1"/>
                  </a:solidFill>
                  <a:cs typeface="+mn-ea"/>
                  <a:sym typeface="+mn-lt"/>
                </a:rPr>
                <a:t>ova</a:t>
              </a:r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sk-SK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miešaná zelenina</a:t>
              </a:r>
              <a:endParaRPr lang="en-US" altLang="zh-CN" sz="2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李鸿章大杂烩</a:t>
              </a:r>
            </a:p>
          </p:txBody>
        </p:sp>
      </p:grpSp>
      <p:sp>
        <p:nvSpPr>
          <p:cNvPr id="2" name="淘宝网Chenying0907出品 104"/>
          <p:cNvSpPr/>
          <p:nvPr/>
        </p:nvSpPr>
        <p:spPr>
          <a:xfrm>
            <a:off x="1845310" y="3390942"/>
            <a:ext cx="605921" cy="536892"/>
          </a:xfrm>
          <a:prstGeom prst="rect">
            <a:avLst/>
          </a:prstGeom>
          <a:solidFill>
            <a:srgbClr val="4F2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TextBox 105"/>
          <p:cNvSpPr txBox="1"/>
          <p:nvPr/>
        </p:nvSpPr>
        <p:spPr>
          <a:xfrm>
            <a:off x="1845150" y="3397589"/>
            <a:ext cx="605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" name="淘宝网Chenying0907出品 106"/>
          <p:cNvGrpSpPr/>
          <p:nvPr/>
        </p:nvGrpSpPr>
        <p:grpSpPr>
          <a:xfrm>
            <a:off x="2451101" y="3217547"/>
            <a:ext cx="6431280" cy="926883"/>
            <a:chOff x="3065553" y="1633364"/>
            <a:chExt cx="5771870" cy="439472"/>
          </a:xfrm>
        </p:grpSpPr>
        <p:sp>
          <p:nvSpPr>
            <p:cNvPr id="5" name="淘宝网Chenying0907出品 107"/>
            <p:cNvSpPr/>
            <p:nvPr/>
          </p:nvSpPr>
          <p:spPr>
            <a:xfrm>
              <a:off x="3369876" y="1633364"/>
              <a:ext cx="5221924" cy="432048"/>
            </a:xfrm>
            <a:prstGeom prst="rect">
              <a:avLst/>
            </a:prstGeom>
            <a:solidFill>
              <a:srgbClr val="4F2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TextBox 108"/>
            <p:cNvSpPr txBox="1"/>
            <p:nvPr/>
          </p:nvSpPr>
          <p:spPr>
            <a:xfrm>
              <a:off x="3065553" y="1678827"/>
              <a:ext cx="5771870" cy="394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      Dusené gaštany s hubami</a:t>
              </a:r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sk-SK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s</a:t>
              </a:r>
              <a:r>
                <a:rPr lang="en-US" altLang="zh-CN" sz="2400">
                  <a:solidFill>
                    <a:schemeClr val="bg1"/>
                  </a:solidFill>
                  <a:cs typeface="+mn-ea"/>
                  <a:sym typeface="+mn-lt"/>
                </a:rPr>
                <a:t>hiitak</a:t>
              </a:r>
              <a:r>
                <a:rPr lang="sk-SK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e</a:t>
              </a:r>
              <a:endParaRPr lang="en-US" altLang="zh-CN" sz="2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香菇烧板栗</a:t>
              </a:r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2930" y="5899150"/>
            <a:ext cx="2897188" cy="273050"/>
          </a:xfrm>
        </p:spPr>
        <p:txBody>
          <a:bodyPr/>
          <a:lstStyle/>
          <a:p>
            <a:r>
              <a:rPr lang="sk-SK" altLang="zh-CN" dirty="0" err="1">
                <a:sym typeface="+mn-lt"/>
              </a:rPr>
              <a:t>Konfuciov</a:t>
            </a:r>
            <a:r>
              <a:rPr lang="sk-SK" altLang="zh-CN" dirty="0">
                <a:sym typeface="+mn-lt"/>
              </a:rPr>
              <a:t> Inštitút Univerzity Komenského</a:t>
            </a:r>
            <a:endParaRPr lang="en-US" altLang="zh-CN" dirty="0">
              <a:sym typeface="+mn-lt"/>
            </a:endParaRP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24CCF1AA-A2E9-4A11-B269-C1D50B1CB88C}"/>
              </a:ext>
            </a:extLst>
          </p:cNvPr>
          <p:cNvSpPr/>
          <p:nvPr/>
        </p:nvSpPr>
        <p:spPr>
          <a:xfrm>
            <a:off x="2346716" y="4890271"/>
            <a:ext cx="44496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zh-CN" b="1" dirty="0" err="1">
                <a:sym typeface="+mn-lt"/>
              </a:rPr>
              <a:t>Konfuciov</a:t>
            </a:r>
            <a:r>
              <a:rPr lang="sk-SK" altLang="zh-CN" b="1" dirty="0">
                <a:sym typeface="+mn-lt"/>
              </a:rPr>
              <a:t> inštitút pri Univerzite Komenského v Bratislave</a:t>
            </a:r>
            <a:endParaRPr lang="en-US" altLang="zh-CN" b="1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14:prism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bldLvl="0" animBg="1"/>
      <p:bldP spid="106" grpId="0"/>
      <p:bldP spid="2" grpId="0" bldLvl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淘宝网Chenying0907出品 2" descr="E:\00专题PPT\餐饮招商PPT\美食淘宝网chenying0907出品\未标题-1.jpg"/>
          <p:cNvPicPr>
            <a:picLocks noChangeAspect="1" noChangeArrowheads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 bwMode="auto">
          <a:xfrm>
            <a:off x="0" y="4299480"/>
            <a:ext cx="9145588" cy="255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淘宝网Chenying0907出品 2" descr="E:\00专题PPT\餐饮招商PPT\舌尖上的味道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51100" y="-165"/>
            <a:ext cx="3579586" cy="134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淘宝网Chenying0907出品 2" descr="E:\00专题PPT\餐饮招商PPT\美食淘宝网chenying0907出品\未标题-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492432"/>
            <a:ext cx="9145588" cy="7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淘宝网Chenying0907出品 2" descr="E:\00专题PPT\餐饮招商PPT\美食淘宝网chenying0907出品\未标题-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248944"/>
            <a:ext cx="9145588" cy="7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淘宝网Chenying0907出品 5" descr="E:\0000000我图PPT\00001PNG素材\中国风\454545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20192" y="3614691"/>
            <a:ext cx="3200402" cy="134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圆角淘宝网Chenying0907出品 2"/>
          <p:cNvSpPr/>
          <p:nvPr/>
        </p:nvSpPr>
        <p:spPr>
          <a:xfrm>
            <a:off x="5903765" y="942132"/>
            <a:ext cx="2082947" cy="434756"/>
          </a:xfrm>
          <a:prstGeom prst="roundRect">
            <a:avLst>
              <a:gd name="adj" fmla="val 25303"/>
            </a:avLst>
          </a:prstGeom>
          <a:solidFill>
            <a:srgbClr val="4F2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2" name="淘宝网Chenying0907出品 103"/>
          <p:cNvSpPr/>
          <p:nvPr/>
        </p:nvSpPr>
        <p:spPr>
          <a:xfrm>
            <a:off x="6034662" y="942408"/>
            <a:ext cx="1842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19075"/>
            <a:r>
              <a:rPr lang="sk-SK" altLang="zh-CN" sz="2000" b="1" kern="0" dirty="0">
                <a:solidFill>
                  <a:schemeClr val="bg1"/>
                </a:solidFill>
                <a:cs typeface="+mn-ea"/>
                <a:sym typeface="+mn-lt"/>
              </a:rPr>
              <a:t>Kuchyňa </a:t>
            </a:r>
            <a:r>
              <a:rPr lang="en-US" altLang="zh-CN" sz="2000" b="1" kern="0" dirty="0">
                <a:solidFill>
                  <a:schemeClr val="bg1"/>
                </a:solidFill>
                <a:cs typeface="+mn-ea"/>
                <a:sym typeface="+mn-lt"/>
              </a:rPr>
              <a:t>Anhui</a:t>
            </a:r>
            <a:endParaRPr lang="zh-CN" altLang="en-US" sz="2000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206305" y="4768850"/>
            <a:ext cx="4697833" cy="273050"/>
          </a:xfrm>
        </p:spPr>
        <p:txBody>
          <a:bodyPr/>
          <a:lstStyle/>
          <a:p>
            <a:r>
              <a:rPr lang="sk-SK" altLang="zh-CN" b="1" dirty="0" err="1">
                <a:solidFill>
                  <a:schemeClr val="tx1"/>
                </a:solidFill>
                <a:sym typeface="+mn-lt"/>
              </a:rPr>
              <a:t>Konfuciov</a:t>
            </a:r>
            <a:r>
              <a:rPr lang="sk-SK" altLang="zh-CN" b="1" dirty="0">
                <a:solidFill>
                  <a:schemeClr val="tx1"/>
                </a:solidFill>
                <a:sym typeface="+mn-lt"/>
              </a:rPr>
              <a:t> inštitút pri Univerzite Komenského v Bratislave</a:t>
            </a:r>
            <a:endParaRPr lang="en-US" altLang="zh-CN" b="1" dirty="0">
              <a:solidFill>
                <a:schemeClr val="tx1"/>
              </a:solidFill>
              <a:sym typeface="+mn-lt"/>
            </a:endParaRPr>
          </a:p>
          <a:p>
            <a:endParaRPr lang="en-US" altLang="zh-CN" dirty="0"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02030" y="1653019"/>
            <a:ext cx="7574280" cy="25209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just" fontAlgn="auto">
              <a:lnSpc>
                <a:spcPct val="150000"/>
              </a:lnSpc>
            </a:pPr>
            <a:r>
              <a:rPr lang="sk-SK" altLang="zh-CN" sz="1600" b="1" dirty="0"/>
              <a:t>Kuchyňa </a:t>
            </a:r>
            <a:r>
              <a:rPr lang="zh-CN" altLang="en-US" sz="1600" b="1" dirty="0"/>
              <a:t>Anhui（徽菜</a:t>
            </a:r>
            <a:r>
              <a:rPr lang="en-US" altLang="zh-CN" sz="1600" b="1" dirty="0"/>
              <a:t> </a:t>
            </a:r>
            <a:r>
              <a:rPr lang="en-US" altLang="zh-CN" sz="1600" b="1" dirty="0" err="1"/>
              <a:t>Huī</a:t>
            </a:r>
            <a:r>
              <a:rPr lang="en-US" altLang="zh-CN" sz="1600" b="1" dirty="0"/>
              <a:t> </a:t>
            </a:r>
            <a:r>
              <a:rPr lang="en-US" altLang="zh-CN" sz="1600" b="1" dirty="0" err="1"/>
              <a:t>Cài</a:t>
            </a:r>
            <a:r>
              <a:rPr lang="zh-CN" altLang="en-US" sz="1600" b="1" dirty="0"/>
              <a:t> </a:t>
            </a:r>
            <a:r>
              <a:rPr lang="sk-SK" altLang="zh-CN" sz="1600" b="1" dirty="0"/>
              <a:t>je jednou z ôsmich najznámejších kuchýň v Číne. Je odvodená z pôvodných štýlov varenia z oblasti </a:t>
            </a:r>
            <a:r>
              <a:rPr lang="sk-SK" altLang="zh-CN" sz="1600" b="1" dirty="0" err="1"/>
              <a:t>Huangshan</a:t>
            </a:r>
            <a:r>
              <a:rPr lang="sk-SK" altLang="zh-CN" sz="1600" b="1" dirty="0"/>
              <a:t>, v južnej provincii Anhui. Je známa svojimi jedinečnými technikami varenia a aromatickými príchuťami s dôrazom na používanie miestnych surovín.</a:t>
            </a:r>
            <a:endParaRPr lang="zh-CN" altLang="en-US" sz="1600" b="1" dirty="0"/>
          </a:p>
          <a:p>
            <a:endParaRPr lang="zh-CN" altLang="en-US" sz="1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3"/>
          <p:cNvGrpSpPr/>
          <p:nvPr/>
        </p:nvGrpSpPr>
        <p:grpSpPr bwMode="auto">
          <a:xfrm>
            <a:off x="0" y="3393499"/>
            <a:ext cx="2271335" cy="1761348"/>
            <a:chOff x="251473" y="3378248"/>
            <a:chExt cx="2040360" cy="1765251"/>
          </a:xfrm>
          <a:solidFill>
            <a:schemeClr val="accent6">
              <a:lumMod val="50000"/>
            </a:schemeClr>
          </a:solidFill>
        </p:grpSpPr>
        <p:sp>
          <p:nvSpPr>
            <p:cNvPr id="12" name="淘宝网Chenying0907出品 18"/>
            <p:cNvSpPr/>
            <p:nvPr/>
          </p:nvSpPr>
          <p:spPr>
            <a:xfrm>
              <a:off x="251473" y="3378248"/>
              <a:ext cx="2007972" cy="1765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9075"/>
              <a:endParaRPr lang="en-US" sz="18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7"/>
            <p:cNvSpPr txBox="1">
              <a:spLocks noChangeArrowheads="1"/>
            </p:cNvSpPr>
            <p:nvPr/>
          </p:nvSpPr>
          <p:spPr bwMode="auto">
            <a:xfrm>
              <a:off x="311885" y="3632810"/>
              <a:ext cx="1979948" cy="11238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219075">
                <a:buClrTx/>
                <a:buSzTx/>
                <a:buFontTx/>
              </a:pPr>
              <a:r>
                <a:rPr lang="sk-SK" altLang="zh-CN" sz="1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等线" panose="02010600030101010101" pitchFamily="2" charset="-122"/>
                  <a:sym typeface="+mn-lt"/>
                </a:rPr>
                <a:t>Divoké bylinky</a:t>
              </a:r>
            </a:p>
            <a:p>
              <a:pPr algn="ctr" defTabSz="219075">
                <a:buClrTx/>
                <a:buSzTx/>
                <a:buFontTx/>
              </a:pPr>
              <a:r>
                <a:rPr lang="sk-SK" altLang="zh-CN" sz="1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等线" panose="02010600030101010101" pitchFamily="2" charset="-122"/>
                  <a:sym typeface="+mn-lt"/>
                </a:rPr>
                <a:t>a</a:t>
              </a:r>
              <a:endParaRPr lang="en-US" altLang="zh-CN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sym typeface="+mn-lt"/>
              </a:endParaRPr>
            </a:p>
            <a:p>
              <a:pPr algn="ctr" defTabSz="219075">
                <a:buClrTx/>
                <a:buSzTx/>
                <a:buFontTx/>
              </a:pPr>
              <a:r>
                <a:rPr lang="sk-SK" altLang="zh-CN" sz="1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等线" panose="02010600030101010101" pitchFamily="2" charset="-122"/>
                  <a:sym typeface="+mn-lt"/>
                </a:rPr>
                <a:t>h</a:t>
              </a:r>
              <a:r>
                <a:rPr lang="sk-SK" altLang="zh-CN" sz="1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等线" panose="02010600030101010101" pitchFamily="2" charset="-122"/>
                  <a:sym typeface="+mn-lt"/>
                </a:rPr>
                <a:t>orská zelenina</a:t>
              </a:r>
              <a:endParaRPr lang="en-US" altLang="zh-CN" sz="1300" b="1" kern="0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16" name="Group 24"/>
          <p:cNvGrpSpPr/>
          <p:nvPr/>
        </p:nvGrpSpPr>
        <p:grpSpPr bwMode="auto">
          <a:xfrm>
            <a:off x="2227662" y="3402389"/>
            <a:ext cx="2260090" cy="1761348"/>
            <a:chOff x="2443299" y="3378248"/>
            <a:chExt cx="2007972" cy="1765251"/>
          </a:xfrm>
          <a:solidFill>
            <a:srgbClr val="4F2E15"/>
          </a:solidFill>
        </p:grpSpPr>
        <p:sp>
          <p:nvSpPr>
            <p:cNvPr id="17" name="淘宝网Chenying0907出品 20"/>
            <p:cNvSpPr/>
            <p:nvPr/>
          </p:nvSpPr>
          <p:spPr>
            <a:xfrm>
              <a:off x="2443299" y="3378248"/>
              <a:ext cx="2007972" cy="176525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852" tIns="121926" rIns="243852" bIns="121926" anchor="ctr"/>
            <a:lstStyle/>
            <a:p>
              <a:pPr algn="ctr" defTabSz="219075"/>
              <a:endParaRPr lang="en-US" sz="19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2745537" y="3855559"/>
              <a:ext cx="1435579" cy="277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219075"/>
              <a:r>
                <a:rPr lang="sk-SK" altLang="zh-CN" sz="1800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+mn-ea"/>
                  <a:sym typeface="+mn-lt"/>
                </a:rPr>
                <a:t>Cesnak a zázvor</a:t>
              </a:r>
              <a:endParaRPr lang="en-US" altLang="zh-CN" sz="1300" b="1" kern="0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21" name="Group 25"/>
          <p:cNvGrpSpPr/>
          <p:nvPr/>
        </p:nvGrpSpPr>
        <p:grpSpPr bwMode="auto">
          <a:xfrm>
            <a:off x="4495165" y="3393440"/>
            <a:ext cx="4697730" cy="1761490"/>
            <a:chOff x="4635123" y="3378248"/>
            <a:chExt cx="2007972" cy="1765251"/>
          </a:xfrm>
          <a:solidFill>
            <a:schemeClr val="accent6">
              <a:lumMod val="50000"/>
            </a:schemeClr>
          </a:solidFill>
        </p:grpSpPr>
        <p:sp>
          <p:nvSpPr>
            <p:cNvPr id="22" name="淘宝网Chenying0907出品 21"/>
            <p:cNvSpPr/>
            <p:nvPr/>
          </p:nvSpPr>
          <p:spPr>
            <a:xfrm>
              <a:off x="4635123" y="3378248"/>
              <a:ext cx="2007972" cy="1765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9075"/>
              <a:endParaRPr lang="en-US" sz="18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5590703" y="3855447"/>
              <a:ext cx="112690" cy="200468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 algn="ctr" defTabSz="1023620">
                <a:defRPr/>
              </a:pPr>
              <a:endParaRPr lang="en-US" sz="1300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TextBox 28"/>
          <p:cNvSpPr txBox="1"/>
          <p:nvPr/>
        </p:nvSpPr>
        <p:spPr bwMode="auto">
          <a:xfrm>
            <a:off x="5645785" y="3855720"/>
            <a:ext cx="2082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2E15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pPr algn="ctr" defTabSz="1023620">
              <a:defRPr/>
            </a:pPr>
            <a:r>
              <a:rPr lang="sk-SK" altLang="zh-CN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Dusenie a pomalé varenie</a:t>
            </a:r>
            <a:endParaRPr lang="en-US" sz="1300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/>
          <a:srcRect l="39138" r="21165"/>
          <a:stretch>
            <a:fillRect/>
          </a:stretch>
        </p:blipFill>
        <p:spPr>
          <a:xfrm>
            <a:off x="2247686" y="0"/>
            <a:ext cx="2235281" cy="3402142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021747" y="4768850"/>
            <a:ext cx="3999641" cy="273050"/>
          </a:xfrm>
        </p:spPr>
        <p:txBody>
          <a:bodyPr/>
          <a:lstStyle/>
          <a:p>
            <a:r>
              <a:rPr lang="sk-SK" altLang="zh-CN" b="1" dirty="0" err="1">
                <a:sym typeface="+mn-lt"/>
              </a:rPr>
              <a:t>Konfuciov</a:t>
            </a:r>
            <a:r>
              <a:rPr lang="sk-SK" altLang="zh-CN" b="1" dirty="0">
                <a:sym typeface="+mn-lt"/>
              </a:rPr>
              <a:t> inštitút pri Univerzite Komenského v Bratislave</a:t>
            </a:r>
            <a:endParaRPr lang="en-US" altLang="zh-CN" b="1" dirty="0">
              <a:sym typeface="+mn-lt"/>
            </a:endParaRPr>
          </a:p>
          <a:p>
            <a:endParaRPr lang="zh-CN" altLang="en-US" dirty="0"/>
          </a:p>
        </p:txBody>
      </p:sp>
      <p:pic>
        <p:nvPicPr>
          <p:cNvPr id="106" name="图片 105"/>
          <p:cNvPicPr/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758305" y="1905"/>
            <a:ext cx="2418715" cy="33997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图片 106"/>
          <p:cNvPicPr/>
          <p:nvPr>
            <p:custDataLst>
              <p:tags r:id="rId2"/>
            </p:custDataLst>
          </p:nvPr>
        </p:nvPicPr>
        <p:blipFill>
          <a:blip r:embed="rId7"/>
          <a:srcRect l="6174" t="79" r="2933"/>
          <a:stretch>
            <a:fillRect/>
          </a:stretch>
        </p:blipFill>
        <p:spPr>
          <a:xfrm>
            <a:off x="0" y="1270"/>
            <a:ext cx="2235200" cy="34010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图片 107"/>
          <p:cNvPicPr/>
          <p:nvPr>
            <p:custDataLst>
              <p:tags r:id="rId3"/>
            </p:custDataLst>
          </p:nvPr>
        </p:nvPicPr>
        <p:blipFill>
          <a:blip r:embed="rId8"/>
          <a:srcRect l="28818" t="1338" r="32407" b="482"/>
          <a:stretch>
            <a:fillRect/>
          </a:stretch>
        </p:blipFill>
        <p:spPr>
          <a:xfrm>
            <a:off x="4495800" y="0"/>
            <a:ext cx="2262505" cy="34023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/>
          <p:cNvGraphicFramePr/>
          <p:nvPr/>
        </p:nvGraphicFramePr>
        <p:xfrm>
          <a:off x="0" y="500217"/>
          <a:ext cx="6565043" cy="3437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Parallelogram 1"/>
          <p:cNvSpPr/>
          <p:nvPr/>
        </p:nvSpPr>
        <p:spPr>
          <a:xfrm>
            <a:off x="-914559" y="235817"/>
            <a:ext cx="1829118" cy="1093331"/>
          </a:xfrm>
          <a:prstGeom prst="parallelogram">
            <a:avLst>
              <a:gd name="adj" fmla="val 91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8" name="Parallelogram 17"/>
          <p:cNvSpPr/>
          <p:nvPr/>
        </p:nvSpPr>
        <p:spPr>
          <a:xfrm>
            <a:off x="1009101" y="3623000"/>
            <a:ext cx="7002091" cy="3137074"/>
          </a:xfrm>
          <a:prstGeom prst="parallelogram">
            <a:avLst>
              <a:gd name="adj" fmla="val 904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6" name="Parallelogram 25"/>
          <p:cNvSpPr/>
          <p:nvPr/>
        </p:nvSpPr>
        <p:spPr>
          <a:xfrm>
            <a:off x="5648962" y="-1582829"/>
            <a:ext cx="5248253" cy="3137074"/>
          </a:xfrm>
          <a:prstGeom prst="parallelogram">
            <a:avLst>
              <a:gd name="adj" fmla="val 865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7" name="Parallelogram 26"/>
          <p:cNvSpPr/>
          <p:nvPr/>
        </p:nvSpPr>
        <p:spPr>
          <a:xfrm>
            <a:off x="3103592" y="1329148"/>
            <a:ext cx="8196276" cy="3137074"/>
          </a:xfrm>
          <a:prstGeom prst="parallelogram">
            <a:avLst>
              <a:gd name="adj" fmla="val 87447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160080" y="171503"/>
            <a:ext cx="3691967" cy="422737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arallelogram 27"/>
          <p:cNvSpPr/>
          <p:nvPr/>
        </p:nvSpPr>
        <p:spPr>
          <a:xfrm>
            <a:off x="4240392" y="1554133"/>
            <a:ext cx="5248253" cy="3137074"/>
          </a:xfrm>
          <a:prstGeom prst="parallelogram">
            <a:avLst>
              <a:gd name="adj" fmla="val 451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4799714" y="4722418"/>
            <a:ext cx="2170274" cy="2485005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925275" y="2054898"/>
            <a:ext cx="4219763" cy="377036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r">
              <a:buClrTx/>
              <a:buSzTx/>
              <a:buFontTx/>
            </a:pPr>
            <a:r>
              <a:rPr lang="sk-SK" sz="2000" b="1" dirty="0">
                <a:solidFill>
                  <a:srgbClr val="4F2E15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ea"/>
              </a:rPr>
              <a:t>Miešaná zelenina </a:t>
            </a:r>
            <a:r>
              <a:rPr lang="en-US" sz="2000" b="1" dirty="0">
                <a:solidFill>
                  <a:srgbClr val="4F2E15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ea"/>
              </a:rPr>
              <a:t>Li </a:t>
            </a:r>
            <a:r>
              <a:rPr lang="en-US" sz="2000" b="1" dirty="0" err="1">
                <a:solidFill>
                  <a:srgbClr val="4F2E15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ea"/>
              </a:rPr>
              <a:t>Hongzhang</a:t>
            </a:r>
            <a:endParaRPr lang="en-US" sz="2000" b="1" dirty="0">
              <a:solidFill>
                <a:srgbClr val="4F2E15"/>
              </a:solidFill>
              <a:latin typeface=".苹方-简" panose="020B0400000000000000" charset="-122"/>
              <a:ea typeface=".苹方-简" panose="020B0400000000000000" charset="-122"/>
              <a:cs typeface="+mn-ea"/>
              <a:sym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32839" y="650778"/>
            <a:ext cx="935210" cy="1146478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r"/>
            <a:r>
              <a:rPr lang="en-US" altLang="zh-CN" sz="7000" b="1" dirty="0">
                <a:solidFill>
                  <a:srgbClr val="4F2E15"/>
                </a:solidFill>
                <a:cs typeface="+mn-ea"/>
                <a:sym typeface="+mn-lt"/>
              </a:rPr>
              <a:t>01</a:t>
            </a:r>
            <a:endParaRPr lang="en-US" sz="7000" b="1" dirty="0">
              <a:solidFill>
                <a:srgbClr val="4F2E15"/>
              </a:solidFill>
              <a:cs typeface="+mn-ea"/>
              <a:sym typeface="+mn-lt"/>
            </a:endParaRPr>
          </a:p>
        </p:txBody>
      </p:sp>
      <p:sp>
        <p:nvSpPr>
          <p:cNvPr id="40" name="淘宝网Chenying0907出品 39"/>
          <p:cNvSpPr/>
          <p:nvPr/>
        </p:nvSpPr>
        <p:spPr>
          <a:xfrm>
            <a:off x="60476" y="3897680"/>
            <a:ext cx="2354574" cy="469369"/>
          </a:xfrm>
          <a:prstGeom prst="rect">
            <a:avLst/>
          </a:prstGeom>
        </p:spPr>
        <p:txBody>
          <a:bodyPr wrap="none" lIns="68589" tIns="34295" rIns="68589" bIns="34295">
            <a:spAutoFit/>
          </a:bodyPr>
          <a:lstStyle/>
          <a:p>
            <a:r>
              <a:rPr lang="sk-SK" sz="2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VÝBORNÉ JEDLO</a:t>
            </a: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1975449" y="4768850"/>
            <a:ext cx="4045939" cy="273050"/>
          </a:xfrm>
        </p:spPr>
        <p:txBody>
          <a:bodyPr/>
          <a:lstStyle/>
          <a:p>
            <a:r>
              <a:rPr lang="sk-SK" altLang="zh-CN" b="1" dirty="0" err="1">
                <a:sym typeface="+mn-lt"/>
              </a:rPr>
              <a:t>Konfuciov</a:t>
            </a:r>
            <a:r>
              <a:rPr lang="sk-SK" altLang="zh-CN" b="1" dirty="0">
                <a:sym typeface="+mn-lt"/>
              </a:rPr>
              <a:t> inštitút pri Univerzite Komenského v Bratislave</a:t>
            </a:r>
            <a:endParaRPr lang="en-US" altLang="zh-CN" b="1" dirty="0">
              <a:sym typeface="+mn-lt"/>
            </a:endParaRPr>
          </a:p>
          <a:p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4986002" y="2689123"/>
            <a:ext cx="367353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kern="100" dirty="0" err="1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Miešaná</a:t>
            </a:r>
            <a:r>
              <a:rPr lang="en-US" altLang="zh-CN" kern="100" dirty="0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err="1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zelenina</a:t>
            </a:r>
            <a:r>
              <a:rPr lang="en-US" altLang="zh-CN" kern="100" dirty="0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 Li </a:t>
            </a:r>
            <a:r>
              <a:rPr lang="en-US" altLang="zh-CN" kern="100" dirty="0" err="1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Hongzhang</a:t>
            </a:r>
            <a:r>
              <a:rPr lang="en-US" altLang="zh-CN" kern="100" dirty="0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, </a:t>
            </a:r>
            <a:r>
              <a:rPr lang="en-US" altLang="zh-CN" kern="100" dirty="0" err="1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tiež</a:t>
            </a:r>
            <a:r>
              <a:rPr lang="en-US" altLang="zh-CN" kern="100" dirty="0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err="1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známa</a:t>
            </a:r>
            <a:r>
              <a:rPr lang="en-US" altLang="zh-CN" kern="100" dirty="0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err="1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ako</a:t>
            </a:r>
            <a:r>
              <a:rPr lang="sk-SK" altLang="zh-CN" kern="100" dirty="0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 „</a:t>
            </a:r>
            <a:r>
              <a:rPr lang="sk-SK" altLang="zh-CN" kern="100" dirty="0" err="1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hoč</a:t>
            </a:r>
            <a:r>
              <a:rPr lang="sk-SK" altLang="zh-CN" kern="100" dirty="0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 </a:t>
            </a:r>
            <a:r>
              <a:rPr lang="sk-SK" altLang="zh-CN" kern="100" dirty="0" err="1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poč</a:t>
            </a:r>
            <a:r>
              <a:rPr lang="sk-SK" altLang="zh-CN" kern="100" dirty="0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“</a:t>
            </a:r>
            <a:r>
              <a:rPr lang="en-US" altLang="zh-CN" kern="100" dirty="0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 Li </a:t>
            </a:r>
            <a:r>
              <a:rPr lang="en-US" altLang="zh-CN" kern="100" dirty="0" err="1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Hongzhang</a:t>
            </a:r>
            <a:r>
              <a:rPr lang="en-US" altLang="zh-CN" kern="100" dirty="0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, je </a:t>
            </a:r>
            <a:r>
              <a:rPr lang="en-US" altLang="zh-CN" kern="100" dirty="0" err="1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tradičným</a:t>
            </a:r>
            <a:r>
              <a:rPr lang="en-US" altLang="zh-CN" kern="100" dirty="0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err="1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jedlom</a:t>
            </a:r>
            <a:r>
              <a:rPr lang="en-US" altLang="zh-CN" kern="100" dirty="0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 v </a:t>
            </a:r>
            <a:r>
              <a:rPr lang="en-US" altLang="zh-CN" kern="100" dirty="0" err="1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meste</a:t>
            </a:r>
            <a:r>
              <a:rPr lang="en-US" altLang="zh-CN" kern="100" dirty="0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 Hefei</a:t>
            </a:r>
            <a:r>
              <a:rPr lang="sk-SK" altLang="zh-CN" kern="100" dirty="0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 (</a:t>
            </a:r>
            <a:r>
              <a:rPr lang="en-US" altLang="zh-CN" kern="100" dirty="0" err="1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hlavn</a:t>
            </a:r>
            <a:r>
              <a:rPr lang="sk-SK" altLang="zh-CN" kern="100" dirty="0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é mesto </a:t>
            </a:r>
            <a:r>
              <a:rPr lang="en-US" altLang="zh-CN" kern="100" dirty="0" err="1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provincie</a:t>
            </a:r>
            <a:r>
              <a:rPr lang="en-US" altLang="zh-CN" kern="100" dirty="0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 Anhui</a:t>
            </a:r>
            <a:r>
              <a:rPr lang="sk-SK" altLang="zh-CN" kern="100" dirty="0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). Ten recept vznikol v 22.</a:t>
            </a:r>
            <a:r>
              <a:rPr lang="en-US" altLang="zh-CN" kern="100" dirty="0" err="1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roku</a:t>
            </a:r>
            <a:r>
              <a:rPr lang="en-US" altLang="zh-CN" kern="100" dirty="0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err="1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dynastie</a:t>
            </a:r>
            <a:r>
              <a:rPr lang="en-US" altLang="zh-CN" kern="100" dirty="0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 Qing </a:t>
            </a:r>
            <a:r>
              <a:rPr lang="en-US" altLang="zh-CN" kern="100" dirty="0" err="1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Guangxu</a:t>
            </a:r>
            <a:r>
              <a:rPr lang="en-US" altLang="zh-CN" kern="100" dirty="0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 (1896)</a:t>
            </a:r>
            <a:r>
              <a:rPr lang="sk-SK" altLang="zh-CN" kern="100" dirty="0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.P</a:t>
            </a:r>
            <a:r>
              <a:rPr lang="en-US" altLang="zh-CN" kern="100" dirty="0" err="1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ovráva</a:t>
            </a:r>
            <a:r>
              <a:rPr lang="sk-SK" altLang="zh-CN" kern="100" dirty="0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err="1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sa</a:t>
            </a:r>
            <a:r>
              <a:rPr lang="sk-SK" altLang="zh-CN" kern="100" dirty="0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, že to súvisí </a:t>
            </a:r>
            <a:r>
              <a:rPr lang="en-US" altLang="zh-CN" kern="100" dirty="0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s </a:t>
            </a:r>
            <a:r>
              <a:rPr lang="en-US" altLang="zh-CN" kern="100" dirty="0" err="1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ministrom</a:t>
            </a:r>
            <a:r>
              <a:rPr lang="en-US" altLang="zh-CN" kern="100" dirty="0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 Li </a:t>
            </a:r>
            <a:r>
              <a:rPr lang="en-US" altLang="zh-CN" kern="100" dirty="0" err="1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Hongzhang</a:t>
            </a:r>
            <a:r>
              <a:rPr lang="sk-SK" altLang="zh-CN" kern="100" dirty="0" err="1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om</a:t>
            </a:r>
            <a:r>
              <a:rPr lang="sk-SK" altLang="zh-CN" kern="100" dirty="0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,</a:t>
            </a:r>
            <a:r>
              <a:rPr lang="en-US" altLang="zh-CN" kern="100" dirty="0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 </a:t>
            </a:r>
            <a:r>
              <a:rPr lang="sk-SK" altLang="zh-CN" kern="100" dirty="0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z</a:t>
            </a:r>
            <a:r>
              <a:rPr lang="en-US" altLang="zh-CN" kern="100" dirty="0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err="1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neskorej</a:t>
            </a:r>
            <a:r>
              <a:rPr lang="en-US" altLang="zh-CN" kern="100" dirty="0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err="1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dynasti</a:t>
            </a:r>
            <a:r>
              <a:rPr lang="sk-SK" altLang="zh-CN" kern="100" dirty="0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e</a:t>
            </a:r>
            <a:r>
              <a:rPr lang="en-US" altLang="zh-CN" kern="100" dirty="0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 Qing</a:t>
            </a:r>
            <a:r>
              <a:rPr lang="sk-SK" altLang="zh-CN" kern="100" dirty="0">
                <a:latin typeface=".苹方-简" panose="020B0400000000000000" charset="-122"/>
                <a:ea typeface=".苹方-简" panose="020B0400000000000000" charset="-122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1000">
        <p14:switch dir="r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2" grpId="0" animBg="1"/>
      <p:bldP spid="18" grpId="0" animBg="1"/>
      <p:bldP spid="26" grpId="0" animBg="1"/>
      <p:bldP spid="27" grpId="0" animBg="1"/>
      <p:bldP spid="28" grpId="0" animBg="1"/>
      <p:bldP spid="31" grpId="0"/>
      <p:bldP spid="15" grpId="0"/>
      <p:bldP spid="40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淘宝网Chenying0907出品 8"/>
          <p:cNvSpPr/>
          <p:nvPr/>
        </p:nvSpPr>
        <p:spPr>
          <a:xfrm>
            <a:off x="4936490" y="124460"/>
            <a:ext cx="3703320" cy="74168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5722" y="245110"/>
            <a:ext cx="3284855" cy="11112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k-SK" altLang="zh-CN" sz="1700" b="1" dirty="0">
                <a:solidFill>
                  <a:schemeClr val="bg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Príbeh </a:t>
            </a:r>
            <a:r>
              <a:rPr lang="en-US" altLang="zh-CN" sz="1700" b="1" dirty="0">
                <a:solidFill>
                  <a:schemeClr val="bg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Li </a:t>
            </a:r>
            <a:r>
              <a:rPr lang="en-US" altLang="zh-CN" sz="1700" b="1" dirty="0" err="1">
                <a:solidFill>
                  <a:schemeClr val="bg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Hongzhang</a:t>
            </a:r>
            <a:r>
              <a:rPr lang="sk-SK" altLang="zh-CN" sz="1700" b="1" dirty="0">
                <a:solidFill>
                  <a:schemeClr val="bg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ovej miešanej zeleniny</a:t>
            </a:r>
            <a:endParaRPr lang="zh-CN" altLang="en-US" sz="1700" b="1" dirty="0">
              <a:solidFill>
                <a:schemeClr val="bg1"/>
              </a:solidFill>
              <a:latin typeface=".苹方-简" panose="020B0400000000000000" charset="-122"/>
              <a:ea typeface=".苹方-简" panose="020B0400000000000000" charset="-122"/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79606" y="1070829"/>
            <a:ext cx="4617085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4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sk-SK" altLang="zh-CN" sz="1200" dirty="0" err="1">
                <a:latin typeface=".苹方-简" panose="020B0400000000000000" charset="-122"/>
                <a:ea typeface=".苹方-简" panose="020B0400000000000000" charset="-122"/>
              </a:rPr>
              <a:t>Li</a:t>
            </a:r>
            <a:r>
              <a:rPr lang="sk-SK" altLang="zh-CN" sz="1200" dirty="0">
                <a:latin typeface=".苹方-简" panose="020B0400000000000000" charset="-122"/>
                <a:ea typeface=".苹方-简" panose="020B0400000000000000" charset="-122"/>
              </a:rPr>
              <a:t> </a:t>
            </a:r>
            <a:r>
              <a:rPr lang="sk-SK" altLang="zh-CN" sz="1200" dirty="0" err="1">
                <a:latin typeface=".苹方-简" panose="020B0400000000000000" charset="-122"/>
                <a:ea typeface=".苹方-简" panose="020B0400000000000000" charset="-122"/>
              </a:rPr>
              <a:t>Hongzhang</a:t>
            </a:r>
            <a:r>
              <a:rPr lang="sk-SK" altLang="zh-CN" sz="1200" dirty="0">
                <a:latin typeface=".苹方-简" panose="020B0400000000000000" charset="-122"/>
                <a:ea typeface=".苹方-简" panose="020B0400000000000000" charset="-122"/>
              </a:rPr>
              <a:t> bol jedným z najznámejších predstaviteľov neskoršej dynastie </a:t>
            </a:r>
            <a:r>
              <a:rPr lang="sk-SK" altLang="zh-CN" sz="1200" dirty="0" err="1">
                <a:latin typeface=".苹方-简" panose="020B0400000000000000" charset="-122"/>
                <a:ea typeface=".苹方-简" panose="020B0400000000000000" charset="-122"/>
              </a:rPr>
              <a:t>Čching</a:t>
            </a:r>
            <a:r>
              <a:rPr lang="sk-SK" altLang="zh-CN" sz="1200" dirty="0">
                <a:latin typeface=".苹方-简" panose="020B0400000000000000" charset="-122"/>
                <a:ea typeface=".苹方-简" panose="020B0400000000000000" charset="-122"/>
              </a:rPr>
              <a:t> (1644-1911 </a:t>
            </a:r>
            <a:r>
              <a:rPr lang="sk-SK" altLang="zh-CN" sz="1200" dirty="0" err="1">
                <a:latin typeface=".苹方-简" panose="020B0400000000000000" charset="-122"/>
                <a:ea typeface=".苹方-简" panose="020B0400000000000000" charset="-122"/>
              </a:rPr>
              <a:t>nl</a:t>
            </a:r>
            <a:r>
              <a:rPr lang="sk-SK" altLang="zh-CN" sz="1200" dirty="0">
                <a:latin typeface=".苹方-简" panose="020B0400000000000000" charset="-122"/>
                <a:ea typeface=".苹方-简" panose="020B0400000000000000" charset="-122"/>
              </a:rPr>
              <a:t>).</a:t>
            </a:r>
          </a:p>
          <a:p>
            <a:endParaRPr lang="sk-SK" altLang="zh-CN" sz="1200" dirty="0">
              <a:latin typeface=".苹方-简" panose="020B0400000000000000" charset="-122"/>
              <a:ea typeface=".苹方-简" panose="020B0400000000000000" charset="-122"/>
            </a:endParaRPr>
          </a:p>
          <a:p>
            <a:r>
              <a:rPr lang="sk-SK" altLang="zh-CN" sz="1200" dirty="0">
                <a:latin typeface=".苹方-简" panose="020B0400000000000000" charset="-122"/>
                <a:ea typeface=".苹方-简" panose="020B0400000000000000" charset="-122"/>
              </a:rPr>
              <a:t>Počas svojho úradovania navštívil USA a usporiadal banket pre všetkých svojich amerických priateľov. Keď špeciálne pripravené jedlá stále prúdili a nevzbudzovali pozornosť, kuchári s už obmedzenými ingredienciami začali byť nervózni.</a:t>
            </a:r>
          </a:p>
          <a:p>
            <a:endParaRPr lang="sk-SK" altLang="zh-CN" sz="1200" dirty="0">
              <a:latin typeface=".苹方-简" panose="020B0400000000000000" charset="-122"/>
              <a:ea typeface=".苹方-简" panose="020B0400000000000000" charset="-122"/>
            </a:endParaRPr>
          </a:p>
          <a:p>
            <a:r>
              <a:rPr lang="sk-SK" altLang="zh-CN" sz="1200" dirty="0">
                <a:latin typeface=".苹方-简" panose="020B0400000000000000" charset="-122"/>
                <a:ea typeface=".苹方-简" panose="020B0400000000000000" charset="-122"/>
              </a:rPr>
              <a:t>Na pokyn </a:t>
            </a:r>
            <a:r>
              <a:rPr lang="sk-SK" altLang="zh-CN" sz="1200" dirty="0" err="1">
                <a:latin typeface=".苹方-简" panose="020B0400000000000000" charset="-122"/>
                <a:ea typeface=".苹方-简" panose="020B0400000000000000" charset="-122"/>
              </a:rPr>
              <a:t>Li</a:t>
            </a:r>
            <a:r>
              <a:rPr lang="sk-SK" altLang="zh-CN" sz="1200" dirty="0">
                <a:latin typeface=".苹方-简" panose="020B0400000000000000" charset="-122"/>
                <a:ea typeface=".苹方-简" panose="020B0400000000000000" charset="-122"/>
              </a:rPr>
              <a:t> </a:t>
            </a:r>
            <a:r>
              <a:rPr lang="sk-SK" altLang="zh-CN" sz="1200" dirty="0" err="1">
                <a:latin typeface=".苹方-简" panose="020B0400000000000000" charset="-122"/>
                <a:ea typeface=".苹方-简" panose="020B0400000000000000" charset="-122"/>
              </a:rPr>
              <a:t>Hongzhanga</a:t>
            </a:r>
            <a:r>
              <a:rPr lang="sk-SK" altLang="zh-CN" sz="1200" dirty="0">
                <a:latin typeface=".苹方-简" panose="020B0400000000000000" charset="-122"/>
                <a:ea typeface=".苹方-简" panose="020B0400000000000000" charset="-122"/>
              </a:rPr>
              <a:t> sa zvyšné kuchynské ingrediencie hodili do woku, ktorý obsahoval morské uhorky, chobotnice, tofu, varenú šunku, huby, kuracie mäso a iné menej identifikovateľné potravinové materiály.</a:t>
            </a:r>
          </a:p>
          <a:p>
            <a:endParaRPr lang="sk-SK" altLang="zh-CN" sz="1200" dirty="0">
              <a:latin typeface=".苹方-简" panose="020B0400000000000000" charset="-122"/>
              <a:ea typeface=".苹方-简" panose="020B0400000000000000" charset="-122"/>
            </a:endParaRPr>
          </a:p>
          <a:p>
            <a:r>
              <a:rPr lang="sk-SK" altLang="zh-CN" sz="1200" dirty="0">
                <a:latin typeface=".苹方-简" panose="020B0400000000000000" charset="-122"/>
                <a:ea typeface=".苹方-简" panose="020B0400000000000000" charset="-122"/>
              </a:rPr>
              <a:t>Hostia si jedlo veľmi pochvaľovali a opýtali sa na jeho názov. </a:t>
            </a:r>
            <a:r>
              <a:rPr lang="sk-SK" altLang="zh-CN" sz="1200" dirty="0" err="1">
                <a:latin typeface=".苹方-简" panose="020B0400000000000000" charset="-122"/>
                <a:ea typeface=".苹方-简" panose="020B0400000000000000" charset="-122"/>
              </a:rPr>
              <a:t>Li</a:t>
            </a:r>
            <a:r>
              <a:rPr lang="sk-SK" altLang="zh-CN" sz="1200" dirty="0">
                <a:latin typeface=".苹方-简" panose="020B0400000000000000" charset="-122"/>
                <a:ea typeface=".苹方-简" panose="020B0400000000000000" charset="-122"/>
              </a:rPr>
              <a:t> </a:t>
            </a:r>
            <a:r>
              <a:rPr lang="sk-SK" altLang="zh-CN" sz="1200" dirty="0" err="1">
                <a:latin typeface=".苹方-简" panose="020B0400000000000000" charset="-122"/>
                <a:ea typeface=".苹方-简" panose="020B0400000000000000" charset="-122"/>
              </a:rPr>
              <a:t>Hongzhang</a:t>
            </a:r>
            <a:r>
              <a:rPr lang="sk-SK" altLang="zh-CN" sz="1200" dirty="0">
                <a:latin typeface=".苹方-简" panose="020B0400000000000000" charset="-122"/>
                <a:ea typeface=".苹方-简" panose="020B0400000000000000" charset="-122"/>
              </a:rPr>
              <a:t> odpovedal: „Ak je to dobré, jedzte viac! (</a:t>
            </a:r>
            <a:r>
              <a:rPr lang="sk-SK" altLang="zh-CN" sz="1200" dirty="0" err="1">
                <a:latin typeface=".苹方-简" panose="020B0400000000000000" charset="-122"/>
                <a:ea typeface=".苹方-简" panose="020B0400000000000000" charset="-122"/>
              </a:rPr>
              <a:t>hǎo</a:t>
            </a:r>
            <a:r>
              <a:rPr lang="sk-SK" altLang="zh-CN" sz="1200" dirty="0">
                <a:latin typeface=".苹方-简" panose="020B0400000000000000" charset="-122"/>
                <a:ea typeface=".苹方-简" panose="020B0400000000000000" charset="-122"/>
              </a:rPr>
              <a:t> </a:t>
            </a:r>
            <a:r>
              <a:rPr lang="sk-SK" altLang="zh-CN" sz="1200" dirty="0" err="1">
                <a:latin typeface=".苹方-简" panose="020B0400000000000000" charset="-122"/>
                <a:ea typeface=".苹方-简" panose="020B0400000000000000" charset="-122"/>
              </a:rPr>
              <a:t>chī</a:t>
            </a:r>
            <a:r>
              <a:rPr lang="sk-SK" altLang="zh-CN" sz="1200" dirty="0">
                <a:latin typeface=".苹方-简" panose="020B0400000000000000" charset="-122"/>
                <a:ea typeface=".苹方-简" panose="020B0400000000000000" charset="-122"/>
              </a:rPr>
              <a:t> </a:t>
            </a:r>
            <a:r>
              <a:rPr lang="sk-SK" altLang="zh-CN" sz="1200" dirty="0" err="1">
                <a:latin typeface=".苹方-简" panose="020B0400000000000000" charset="-122"/>
                <a:ea typeface=".苹方-简" panose="020B0400000000000000" charset="-122"/>
              </a:rPr>
              <a:t>duō</a:t>
            </a:r>
            <a:r>
              <a:rPr lang="sk-SK" altLang="zh-CN" sz="1200" dirty="0">
                <a:latin typeface=".苹方-简" panose="020B0400000000000000" charset="-122"/>
                <a:ea typeface=".苹方-简" panose="020B0400000000000000" charset="-122"/>
              </a:rPr>
              <a:t> </a:t>
            </a:r>
            <a:r>
              <a:rPr lang="sk-SK" altLang="zh-CN" sz="1200" dirty="0" err="1">
                <a:latin typeface=".苹方-简" panose="020B0400000000000000" charset="-122"/>
                <a:ea typeface=".苹方-简" panose="020B0400000000000000" charset="-122"/>
              </a:rPr>
              <a:t>chī</a:t>
            </a:r>
            <a:r>
              <a:rPr lang="sk-SK" altLang="zh-CN" sz="1200" dirty="0">
                <a:latin typeface=".苹方-简" panose="020B0400000000000000" charset="-122"/>
                <a:ea typeface=".苹方-简" panose="020B0400000000000000" charset="-122"/>
              </a:rPr>
              <a:t>)“Prekvapivo čínska veta „</a:t>
            </a:r>
            <a:r>
              <a:rPr lang="sk-SK" altLang="zh-CN" sz="1200" dirty="0" err="1">
                <a:latin typeface=".苹方-简" panose="020B0400000000000000" charset="-122"/>
                <a:ea typeface=".苹方-简" panose="020B0400000000000000" charset="-122"/>
              </a:rPr>
              <a:t>hǎo</a:t>
            </a:r>
            <a:r>
              <a:rPr lang="sk-SK" altLang="zh-CN" sz="1200" dirty="0">
                <a:latin typeface=".苹方-简" panose="020B0400000000000000" charset="-122"/>
                <a:ea typeface=".苹方-简" panose="020B0400000000000000" charset="-122"/>
              </a:rPr>
              <a:t> </a:t>
            </a:r>
            <a:r>
              <a:rPr lang="sk-SK" altLang="zh-CN" sz="1200" dirty="0" err="1">
                <a:latin typeface=".苹方-简" panose="020B0400000000000000" charset="-122"/>
                <a:ea typeface=".苹方-简" panose="020B0400000000000000" charset="-122"/>
              </a:rPr>
              <a:t>chī</a:t>
            </a:r>
            <a:r>
              <a:rPr lang="sk-SK" altLang="zh-CN" sz="1200" dirty="0">
                <a:latin typeface=".苹方-简" panose="020B0400000000000000" charset="-122"/>
                <a:ea typeface=".苹方-简" panose="020B0400000000000000" charset="-122"/>
              </a:rPr>
              <a:t> </a:t>
            </a:r>
            <a:r>
              <a:rPr lang="sk-SK" altLang="zh-CN" sz="1200" dirty="0" err="1">
                <a:latin typeface=".苹方-简" panose="020B0400000000000000" charset="-122"/>
                <a:ea typeface=".苹方-简" panose="020B0400000000000000" charset="-122"/>
              </a:rPr>
              <a:t>duō</a:t>
            </a:r>
            <a:r>
              <a:rPr lang="sk-SK" altLang="zh-CN" sz="1200" dirty="0">
                <a:latin typeface=".苹方-简" panose="020B0400000000000000" charset="-122"/>
                <a:ea typeface=".苹方-简" panose="020B0400000000000000" charset="-122"/>
              </a:rPr>
              <a:t> </a:t>
            </a:r>
            <a:r>
              <a:rPr lang="sk-SK" altLang="zh-CN" sz="1200" dirty="0" err="1">
                <a:latin typeface=".苹方-简" panose="020B0400000000000000" charset="-122"/>
                <a:ea typeface=".苹方-简" panose="020B0400000000000000" charset="-122"/>
              </a:rPr>
              <a:t>chī</a:t>
            </a:r>
            <a:r>
              <a:rPr lang="sk-SK" altLang="zh-CN" sz="1200" dirty="0">
                <a:latin typeface=".苹方-简" panose="020B0400000000000000" charset="-122"/>
                <a:ea typeface=".苹方-简" panose="020B0400000000000000" charset="-122"/>
              </a:rPr>
              <a:t>“ znie v angličtine podobne ako „</a:t>
            </a:r>
            <a:r>
              <a:rPr lang="sk-SK" altLang="zh-CN" sz="1200" dirty="0" err="1">
                <a:latin typeface=".苹方-简" panose="020B0400000000000000" charset="-122"/>
                <a:ea typeface=".苹方-简" panose="020B0400000000000000" charset="-122"/>
              </a:rPr>
              <a:t>hotchpotch</a:t>
            </a:r>
            <a:r>
              <a:rPr lang="sk-SK" altLang="zh-CN" sz="1200" dirty="0">
                <a:latin typeface=".苹方-简" panose="020B0400000000000000" charset="-122"/>
                <a:ea typeface=".苹方-简" panose="020B0400000000000000" charset="-122"/>
              </a:rPr>
              <a:t>“. Tak vznikla kuchyňa s názvom </a:t>
            </a:r>
            <a:r>
              <a:rPr lang="sk-SK" altLang="zh-CN" sz="1200" dirty="0" err="1">
                <a:latin typeface=".苹方-简" panose="020B0400000000000000" charset="-122"/>
                <a:ea typeface=".苹方-简" panose="020B0400000000000000" charset="-122"/>
              </a:rPr>
              <a:t>Li</a:t>
            </a:r>
            <a:r>
              <a:rPr lang="sk-SK" altLang="zh-CN" sz="1200" dirty="0">
                <a:latin typeface=".苹方-简" panose="020B0400000000000000" charset="-122"/>
                <a:ea typeface=".苹方-简" panose="020B0400000000000000" charset="-122"/>
              </a:rPr>
              <a:t> </a:t>
            </a:r>
            <a:r>
              <a:rPr lang="sk-SK" altLang="zh-CN" sz="1200" dirty="0" err="1">
                <a:latin typeface=".苹方-简" panose="020B0400000000000000" charset="-122"/>
                <a:ea typeface=".苹方-简" panose="020B0400000000000000" charset="-122"/>
              </a:rPr>
              <a:t>Hongzhangov</a:t>
            </a:r>
            <a:r>
              <a:rPr lang="sk-SK" altLang="zh-CN" sz="1200" dirty="0">
                <a:latin typeface=".苹方-简" panose="020B0400000000000000" charset="-122"/>
                <a:ea typeface=".苹方-简" panose="020B0400000000000000" charset="-122"/>
              </a:rPr>
              <a:t> </a:t>
            </a:r>
            <a:r>
              <a:rPr lang="sk-SK" altLang="zh-CN" sz="1200" dirty="0" err="1">
                <a:latin typeface=".苹方-简" panose="020B0400000000000000" charset="-122"/>
                <a:ea typeface=".苹方-简" panose="020B0400000000000000" charset="-122"/>
              </a:rPr>
              <a:t>hotchpotch</a:t>
            </a:r>
            <a:r>
              <a:rPr lang="sk-SK" altLang="zh-CN" sz="1200" dirty="0">
                <a:latin typeface=".苹方-简" panose="020B0400000000000000" charset="-122"/>
                <a:ea typeface=".苹方-简" panose="020B0400000000000000" charset="-122"/>
              </a:rPr>
              <a:t>.</a:t>
            </a:r>
          </a:p>
        </p:txBody>
      </p:sp>
      <p:pic>
        <p:nvPicPr>
          <p:cNvPr id="110" name="图片 109"/>
          <p:cNvPicPr/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842135" y="0"/>
            <a:ext cx="2510790" cy="20135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" name="图片 111"/>
          <p:cNvPicPr/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36880" y="2013585"/>
            <a:ext cx="3611245" cy="2738755"/>
          </a:xfrm>
          <a:prstGeom prst="rect">
            <a:avLst/>
          </a:prstGeom>
        </p:spPr>
      </p:pic>
      <p:sp>
        <p:nvSpPr>
          <p:cNvPr id="2" name="Obdĺžnik 1">
            <a:extLst>
              <a:ext uri="{FF2B5EF4-FFF2-40B4-BE49-F238E27FC236}">
                <a16:creationId xmlns:a16="http://schemas.microsoft.com/office/drawing/2014/main" id="{12822F38-74F0-4DDE-8DD8-41EEF5BCB413}"/>
              </a:ext>
            </a:extLst>
          </p:cNvPr>
          <p:cNvSpPr/>
          <p:nvPr/>
        </p:nvSpPr>
        <p:spPr>
          <a:xfrm>
            <a:off x="2556917" y="4837311"/>
            <a:ext cx="44496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zh-CN" b="1" dirty="0" err="1">
                <a:sym typeface="+mn-lt"/>
              </a:rPr>
              <a:t>Konfuciov</a:t>
            </a:r>
            <a:r>
              <a:rPr lang="sk-SK" altLang="zh-CN" b="1" dirty="0">
                <a:sym typeface="+mn-lt"/>
              </a:rPr>
              <a:t> inštitút pri Univerzite Komenského v Bratislave</a:t>
            </a:r>
            <a:endParaRPr lang="en-US" altLang="zh-CN" b="1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1412"/>
          <p:cNvSpPr/>
          <p:nvPr/>
        </p:nvSpPr>
        <p:spPr>
          <a:xfrm>
            <a:off x="594932" y="120275"/>
            <a:ext cx="4641437" cy="444737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242570">
              <a:spcBef>
                <a:spcPts val="640"/>
              </a:spcBef>
              <a:defRPr sz="1800"/>
            </a:pPr>
            <a:r>
              <a:rPr lang="sk-SK" altLang="zh-CN" sz="1600" b="1" kern="0" dirty="0">
                <a:cs typeface="+mn-ea"/>
                <a:sym typeface="+mn-lt"/>
              </a:rPr>
              <a:t>Suroviny</a:t>
            </a:r>
            <a:r>
              <a:rPr lang="en-US" altLang="zh-CN" sz="1600" b="1" kern="0" dirty="0">
                <a:cs typeface="+mn-ea"/>
                <a:sym typeface="+mn-lt"/>
              </a:rPr>
              <a:t>:</a:t>
            </a: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en-US" altLang="zh-CN" sz="1600" kern="0" dirty="0"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1 </a:t>
            </a:r>
            <a:r>
              <a:rPr lang="sk-SK" altLang="zh-CN" sz="1600" kern="0" dirty="0"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hlávka</a:t>
            </a:r>
            <a:r>
              <a:rPr lang="en-US" altLang="zh-CN" sz="1600" kern="0" dirty="0"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 </a:t>
            </a:r>
            <a:r>
              <a:rPr lang="sk-SK" altLang="zh-CN" sz="1600" kern="0" dirty="0"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šanghajskej kapusty</a:t>
            </a: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en-US" altLang="zh-CN" sz="1600" kern="0" dirty="0"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30g </a:t>
            </a:r>
            <a:r>
              <a:rPr lang="sk-SK" altLang="zh-CN" sz="1600" kern="0" dirty="0"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hríbov</a:t>
            </a: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en-US" altLang="zh-CN" sz="1600" kern="0" dirty="0"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50g </a:t>
            </a:r>
            <a:r>
              <a:rPr lang="sk-SK" altLang="zh-CN" sz="1600" kern="0" dirty="0"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varenej šunky</a:t>
            </a:r>
            <a:endParaRPr lang="en-US" altLang="zh-CN" sz="1600" kern="0" dirty="0">
              <a:latin typeface=".苹方-简" panose="020B0400000000000000" charset="-122"/>
              <a:ea typeface=".苹方-简" panose="020B0400000000000000" charset="-122"/>
              <a:cs typeface="+mn-ea"/>
              <a:sym typeface="+mn-lt"/>
            </a:endParaRP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en-US" altLang="zh-CN" sz="1600" kern="0" dirty="0"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8 </a:t>
            </a:r>
            <a:r>
              <a:rPr lang="sk-SK" altLang="zh-CN" sz="1600" kern="0" dirty="0"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prepeličích vajec</a:t>
            </a:r>
            <a:endParaRPr lang="en-US" altLang="zh-CN" sz="1600" kern="0" dirty="0">
              <a:latin typeface=".苹方-简" panose="020B0400000000000000" charset="-122"/>
              <a:ea typeface=".苹方-简" panose="020B0400000000000000" charset="-122"/>
              <a:cs typeface="+mn-ea"/>
              <a:sym typeface="+mn-lt"/>
            </a:endParaRP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en-US" altLang="zh-CN" sz="1600" kern="0" dirty="0"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30g </a:t>
            </a:r>
            <a:r>
              <a:rPr lang="sk-SK" altLang="zh-CN" sz="1600" kern="0" dirty="0"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sušených bambusových výhonkov</a:t>
            </a:r>
            <a:endParaRPr lang="en-US" altLang="zh-CN" sz="1600" kern="0" dirty="0">
              <a:latin typeface=".苹方-简" panose="020B0400000000000000" charset="-122"/>
              <a:ea typeface=".苹方-简" panose="020B0400000000000000" charset="-122"/>
              <a:cs typeface="+mn-ea"/>
              <a:sym typeface="+mn-lt"/>
            </a:endParaRP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en-US" altLang="zh-CN" sz="1600" kern="0" dirty="0"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100g </a:t>
            </a:r>
            <a:r>
              <a:rPr lang="sk-SK" altLang="zh-CN" sz="1600" kern="0" dirty="0"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fazuľového tvarohu</a:t>
            </a: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en-US" altLang="zh-CN" sz="1600" kern="0" dirty="0"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50g </a:t>
            </a:r>
            <a:r>
              <a:rPr lang="sk-SK" altLang="zh-CN" sz="1600" kern="0" dirty="0"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kreviet</a:t>
            </a:r>
            <a:endParaRPr lang="en-US" altLang="zh-CN" sz="1600" kern="0" dirty="0">
              <a:latin typeface=".苹方-简" panose="020B0400000000000000" charset="-122"/>
              <a:ea typeface=".苹方-简" panose="020B0400000000000000" charset="-122"/>
              <a:cs typeface="+mn-ea"/>
              <a:sym typeface="+mn-lt"/>
            </a:endParaRP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en-US" altLang="zh-CN" sz="1600" kern="0" dirty="0"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300g </a:t>
            </a:r>
            <a:r>
              <a:rPr lang="sk-SK" altLang="zh-CN" sz="1600" kern="0" dirty="0"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kuracieho vývaru</a:t>
            </a:r>
            <a:endParaRPr lang="en-US" altLang="zh-CN" sz="1600" kern="0" dirty="0">
              <a:latin typeface=".苹方-简" panose="020B0400000000000000" charset="-122"/>
              <a:ea typeface=".苹方-简" panose="020B0400000000000000" charset="-122"/>
              <a:cs typeface="+mn-ea"/>
              <a:sym typeface="+mn-lt"/>
            </a:endParaRP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en-US" altLang="zh-CN" sz="1600" kern="0" dirty="0"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15g </a:t>
            </a:r>
            <a:r>
              <a:rPr lang="sk-SK" altLang="zh-CN" sz="1600" kern="0" dirty="0"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na plátky nakrájaného zázvoru</a:t>
            </a:r>
            <a:endParaRPr lang="en-US" altLang="zh-CN" sz="1600" kern="0" dirty="0">
              <a:latin typeface=".苹方-简" panose="020B0400000000000000" charset="-122"/>
              <a:ea typeface=".苹方-简" panose="020B0400000000000000" charset="-122"/>
              <a:cs typeface="+mn-ea"/>
              <a:sym typeface="+mn-lt"/>
            </a:endParaRP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en-US" altLang="zh-CN" sz="1600" kern="0" dirty="0"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15g </a:t>
            </a:r>
            <a:r>
              <a:rPr lang="sk-SK" altLang="zh-CN" sz="1600" kern="0" dirty="0"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na plátky nakrájaného cesnaku</a:t>
            </a:r>
            <a:endParaRPr lang="en-US" altLang="zh-CN" sz="1600" kern="0" dirty="0">
              <a:latin typeface=".苹方-简" panose="020B0400000000000000" charset="-122"/>
              <a:ea typeface=".苹方-简" panose="020B0400000000000000" charset="-122"/>
              <a:cs typeface="+mn-ea"/>
              <a:sym typeface="+mn-lt"/>
            </a:endParaRP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en-US" altLang="zh-CN" sz="1600" kern="0" dirty="0"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15g </a:t>
            </a:r>
            <a:r>
              <a:rPr lang="sk-SK" altLang="zh-CN" sz="1600" kern="0" dirty="0"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na kolieska nakrájanej jarnej cibuľky</a:t>
            </a:r>
            <a:endParaRPr lang="en-US" altLang="zh-CN" sz="1600" kern="0" dirty="0">
              <a:latin typeface=".苹方-简" panose="020B0400000000000000" charset="-122"/>
              <a:ea typeface=".苹方-简" panose="020B0400000000000000" charset="-122"/>
              <a:cs typeface="+mn-ea"/>
              <a:sym typeface="+mn-lt"/>
            </a:endParaRP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sk-SK" altLang="zh-CN" sz="1600" kern="0" dirty="0"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soľ, cukor a štipka kuracieho prášku</a:t>
            </a:r>
            <a:endParaRPr lang="en-US" altLang="zh-CN" sz="1600" kern="0" dirty="0">
              <a:latin typeface=".苹方-简" panose="020B0400000000000000" charset="-122"/>
              <a:ea typeface=".苹方-简" panose="020B0400000000000000" charset="-122"/>
              <a:cs typeface="+mn-ea"/>
              <a:sym typeface="+mn-lt"/>
            </a:endParaRP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en-US" altLang="zh-CN" sz="1600" kern="0" dirty="0"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5g </a:t>
            </a:r>
            <a:r>
              <a:rPr lang="sk-SK" altLang="zh-CN" sz="1600" kern="0" dirty="0"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mletého bieleho korenia</a:t>
            </a:r>
            <a:endParaRPr sz="1600" kern="0" dirty="0">
              <a:latin typeface=".苹方-简" panose="020B0400000000000000" charset="-122"/>
              <a:ea typeface=".苹方-简" panose="020B0400000000000000" charset="-122"/>
              <a:cs typeface="+mn-ea"/>
              <a:sym typeface="+mn-lt"/>
            </a:endParaRPr>
          </a:p>
        </p:txBody>
      </p:sp>
      <p:pic>
        <p:nvPicPr>
          <p:cNvPr id="5126" name="Picture 6" descr="澳洲進口大蔥Leek Leeks 西餐燉煮高湯料理必備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369" y="1505210"/>
            <a:ext cx="914401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俗话说：姜还是老的辣！为啥？关于吃姜的8个问题都说清楚_手机搜狐网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006" y="1505210"/>
            <a:ext cx="1371743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GARLIC 400G+/- 蒜米- Frozen Food Best Priced Quality Delivery Ipoh, Perak,  Malaysi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7" y="1505209"/>
            <a:ext cx="914401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/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335270" y="120015"/>
            <a:ext cx="1334770" cy="1006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/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165975" y="207645"/>
            <a:ext cx="1561465" cy="8312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5" name="图片 114"/>
          <p:cNvPicPr/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758690" y="2731135"/>
            <a:ext cx="1268730" cy="8464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" name="图片 115"/>
          <p:cNvPicPr/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639560" y="2730500"/>
            <a:ext cx="1149350" cy="923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7" name="图片 116"/>
          <p:cNvPicPr/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997190" y="3042920"/>
            <a:ext cx="1032510" cy="7391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" name="图片 117"/>
          <p:cNvPicPr/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975985" y="3965575"/>
            <a:ext cx="1128395" cy="777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Obdĺžnik 3">
            <a:extLst>
              <a:ext uri="{FF2B5EF4-FFF2-40B4-BE49-F238E27FC236}">
                <a16:creationId xmlns:a16="http://schemas.microsoft.com/office/drawing/2014/main" id="{08C4904B-3AB8-4E89-AD2E-4B63E914FB52}"/>
              </a:ext>
            </a:extLst>
          </p:cNvPr>
          <p:cNvSpPr/>
          <p:nvPr/>
        </p:nvSpPr>
        <p:spPr>
          <a:xfrm>
            <a:off x="2347986" y="4734117"/>
            <a:ext cx="44496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zh-CN" b="1" dirty="0" err="1">
                <a:sym typeface="+mn-lt"/>
              </a:rPr>
              <a:t>Konfuciov</a:t>
            </a:r>
            <a:r>
              <a:rPr lang="sk-SK" altLang="zh-CN" b="1" dirty="0">
                <a:sym typeface="+mn-lt"/>
              </a:rPr>
              <a:t> inštitút pri Univerzite Komenského v Bratislave</a:t>
            </a:r>
            <a:endParaRPr lang="en-US" altLang="zh-CN" b="1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9"/>
          <p:cNvGrpSpPr/>
          <p:nvPr/>
        </p:nvGrpSpPr>
        <p:grpSpPr bwMode="auto">
          <a:xfrm>
            <a:off x="1" y="426772"/>
            <a:ext cx="2315392" cy="2125656"/>
            <a:chOff x="-165139" y="901147"/>
            <a:chExt cx="2339871" cy="2131459"/>
          </a:xfrm>
        </p:grpSpPr>
        <p:grpSp>
          <p:nvGrpSpPr>
            <p:cNvPr id="23" name="Group 41"/>
            <p:cNvGrpSpPr/>
            <p:nvPr/>
          </p:nvGrpSpPr>
          <p:grpSpPr>
            <a:xfrm>
              <a:off x="-165139" y="901147"/>
              <a:ext cx="2169802" cy="2131459"/>
              <a:chOff x="2973520" y="1419609"/>
              <a:chExt cx="2981049" cy="2131459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5" name="淘宝网Chenying0907出品 12"/>
              <p:cNvSpPr/>
              <p:nvPr/>
            </p:nvSpPr>
            <p:spPr>
              <a:xfrm>
                <a:off x="2973520" y="1419609"/>
                <a:ext cx="2981049" cy="213145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317500" sx="1000" sy="1000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3620">
                  <a:defRPr/>
                </a:pPr>
                <a:endParaRPr lang="en-US" sz="1900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054631" y="2400178"/>
                <a:ext cx="2778922" cy="5698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023620">
                  <a:defRPr/>
                </a:pPr>
                <a:r>
                  <a:rPr lang="en-US" altLang="zh-CN" sz="1700" b="1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 </a:t>
                </a:r>
                <a:r>
                  <a:rPr lang="sk-SK" altLang="zh-CN" sz="1700" b="1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Kurací vývar</a:t>
                </a:r>
                <a:endParaRPr lang="en-US" altLang="zh-CN" sz="1700" b="1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  <a:p>
                <a:pPr algn="ctr" defTabSz="1023620">
                  <a:defRPr/>
                </a:pPr>
                <a:endParaRPr lang="en-US" b="1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55162" y="1476082"/>
                <a:ext cx="633675" cy="833266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/>
              <a:p>
                <a:pPr algn="ctr" defTabSz="1023620">
                  <a:defRPr/>
                </a:pPr>
                <a:endParaRPr lang="en-US" sz="4800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Isosceles Triangle 11"/>
            <p:cNvSpPr/>
            <p:nvPr/>
          </p:nvSpPr>
          <p:spPr>
            <a:xfrm rot="5400000">
              <a:off x="1846806" y="1869250"/>
              <a:ext cx="460598" cy="195253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9075"/>
              <a:endParaRPr lang="en-US" sz="19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25755" y="3220720"/>
            <a:ext cx="6696710" cy="10753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4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altLang="zh-CN" sz="1200" dirty="0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Kurací v</a:t>
            </a:r>
            <a:r>
              <a:rPr lang="en-US" altLang="zh-CN" sz="1200" dirty="0" err="1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ývar</a:t>
            </a:r>
            <a:r>
              <a:rPr lang="en-US" altLang="zh-CN" sz="1200" dirty="0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 je </a:t>
            </a:r>
            <a:r>
              <a:rPr lang="en-US" altLang="zh-CN" sz="1200" dirty="0" err="1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bežná</a:t>
            </a:r>
            <a:r>
              <a:rPr lang="en-US" altLang="zh-CN" sz="1200" dirty="0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pomocná</a:t>
            </a:r>
            <a:r>
              <a:rPr lang="en-US" altLang="zh-CN" sz="1200" dirty="0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prísada</a:t>
            </a:r>
            <a:r>
              <a:rPr lang="en-US" altLang="zh-CN" sz="1200" dirty="0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používaná</a:t>
            </a:r>
            <a:r>
              <a:rPr lang="en-US" altLang="zh-CN" sz="1200" dirty="0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pri</a:t>
            </a:r>
            <a:r>
              <a:rPr lang="en-US" altLang="zh-CN" sz="1200" dirty="0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varení</a:t>
            </a:r>
            <a:r>
              <a:rPr lang="en-US" altLang="zh-CN" sz="1200" dirty="0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. V </a:t>
            </a:r>
            <a:r>
              <a:rPr lang="en-US" altLang="zh-CN" sz="1200" dirty="0" err="1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minulosti</a:t>
            </a:r>
            <a:r>
              <a:rPr lang="en-US" altLang="zh-CN" sz="1200" dirty="0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sa</a:t>
            </a:r>
            <a:r>
              <a:rPr lang="en-US" altLang="zh-CN" sz="1200" dirty="0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ním</a:t>
            </a:r>
            <a:r>
              <a:rPr lang="en-US" altLang="zh-CN" sz="1200" dirty="0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zvyčajne</a:t>
            </a:r>
            <a:r>
              <a:rPr lang="en-US" altLang="zh-CN" sz="1200" dirty="0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označoval</a:t>
            </a:r>
            <a:r>
              <a:rPr lang="sk-SK" altLang="zh-CN" sz="1200" dirty="0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 dlho pripravovaný pokrm, ktorý sa však nechával </a:t>
            </a:r>
            <a:r>
              <a:rPr lang="en-US" altLang="zh-CN" sz="1200" dirty="0" err="1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na</a:t>
            </a:r>
            <a:r>
              <a:rPr lang="en-US" altLang="zh-CN" sz="1200" dirty="0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použitie</a:t>
            </a:r>
            <a:r>
              <a:rPr lang="en-US" altLang="zh-CN" sz="1200" dirty="0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pri</a:t>
            </a:r>
            <a:r>
              <a:rPr lang="en-US" altLang="zh-CN" sz="1200" dirty="0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varení</a:t>
            </a:r>
            <a:r>
              <a:rPr lang="en-US" altLang="zh-CN" sz="1200" dirty="0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iných</a:t>
            </a:r>
            <a:r>
              <a:rPr lang="en-US" altLang="zh-CN" sz="1200" dirty="0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jedál</a:t>
            </a:r>
            <a:r>
              <a:rPr lang="sk-SK" altLang="zh-CN" sz="1200" dirty="0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. Nahrádzal </a:t>
            </a:r>
            <a:r>
              <a:rPr lang="en-US" altLang="zh-CN" sz="1200" dirty="0" err="1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vod</a:t>
            </a:r>
            <a:r>
              <a:rPr lang="sk-SK" altLang="zh-CN" sz="1200" dirty="0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u</a:t>
            </a:r>
            <a:r>
              <a:rPr lang="en-US" altLang="zh-CN" sz="1200" dirty="0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 a </a:t>
            </a:r>
            <a:r>
              <a:rPr lang="en-US" altLang="zh-CN" sz="1200" dirty="0" err="1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pridával</a:t>
            </a:r>
            <a:r>
              <a:rPr lang="en-US" altLang="zh-CN" sz="1200" dirty="0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sa</a:t>
            </a:r>
            <a:r>
              <a:rPr lang="en-US" altLang="zh-CN" sz="1200" dirty="0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 do </a:t>
            </a:r>
            <a:r>
              <a:rPr lang="en-US" altLang="zh-CN" sz="1200" dirty="0" err="1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jedál</a:t>
            </a:r>
            <a:r>
              <a:rPr lang="en-US" altLang="zh-CN" sz="1200" dirty="0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alebo</a:t>
            </a:r>
            <a:r>
              <a:rPr lang="en-US" altLang="zh-CN" sz="1200" dirty="0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polievok</a:t>
            </a:r>
            <a:r>
              <a:rPr lang="sk-SK" altLang="zh-CN" sz="1200" dirty="0">
                <a:solidFill>
                  <a:schemeClr val="tx1"/>
                </a:solidFill>
                <a:latin typeface=".苹方-简" panose="020B0400000000000000" charset="-122"/>
                <a:ea typeface=".苹方-简" panose="020B0400000000000000" charset="-122"/>
                <a:cs typeface="+mn-ea"/>
                <a:sym typeface="+mn-lt"/>
              </a:rPr>
              <a:t>, aby jedlo osviežil a zosilnil jeho chuť.</a:t>
            </a:r>
            <a:endParaRPr lang="en-US" altLang="zh-CN" sz="1200" dirty="0">
              <a:solidFill>
                <a:schemeClr val="tx1"/>
              </a:solidFill>
              <a:latin typeface=".苹方-简" panose="020B0400000000000000" charset="-122"/>
              <a:ea typeface=".苹方-简" panose="020B0400000000000000" charset="-122"/>
              <a:cs typeface="+mn-ea"/>
              <a:sym typeface="+mn-lt"/>
            </a:endParaRPr>
          </a:p>
        </p:txBody>
      </p:sp>
      <p:pic>
        <p:nvPicPr>
          <p:cNvPr id="120" name="图片 119"/>
          <p:cNvPicPr/>
          <p:nvPr>
            <p:custDataLst>
              <p:tags r:id="rId1"/>
            </p:custDataLst>
          </p:nvPr>
        </p:nvPicPr>
        <p:blipFill>
          <a:blip r:embed="rId3"/>
          <a:srcRect b="10719"/>
          <a:stretch>
            <a:fillRect/>
          </a:stretch>
        </p:blipFill>
        <p:spPr>
          <a:xfrm>
            <a:off x="3058160" y="0"/>
            <a:ext cx="4131945" cy="31330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Obdĺžnik 1">
            <a:extLst>
              <a:ext uri="{FF2B5EF4-FFF2-40B4-BE49-F238E27FC236}">
                <a16:creationId xmlns:a16="http://schemas.microsoft.com/office/drawing/2014/main" id="{03298D2F-D22F-4BB6-B25C-0FFA319C5A1D}"/>
              </a:ext>
            </a:extLst>
          </p:cNvPr>
          <p:cNvSpPr/>
          <p:nvPr/>
        </p:nvSpPr>
        <p:spPr>
          <a:xfrm>
            <a:off x="2218787" y="4634538"/>
            <a:ext cx="44496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zh-CN" b="1" dirty="0" err="1">
                <a:sym typeface="+mn-lt"/>
              </a:rPr>
              <a:t>Konfuciov</a:t>
            </a:r>
            <a:r>
              <a:rPr lang="sk-SK" altLang="zh-CN" b="1" dirty="0">
                <a:sym typeface="+mn-lt"/>
              </a:rPr>
              <a:t> inštitút pri Univerzite Komenského v Bratislave</a:t>
            </a:r>
            <a:endParaRPr lang="en-US" altLang="zh-CN" b="1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淘宝网Chenying0907出品 5"/>
          <p:cNvSpPr/>
          <p:nvPr/>
        </p:nvSpPr>
        <p:spPr>
          <a:xfrm>
            <a:off x="43179" y="255413"/>
            <a:ext cx="3483792" cy="59816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418" y="255413"/>
            <a:ext cx="249295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altLang="zh-CN" sz="2800" b="1" dirty="0">
                <a:solidFill>
                  <a:schemeClr val="bg1"/>
                </a:solidFill>
                <a:cs typeface="+mn-ea"/>
                <a:sym typeface="+mn-lt"/>
              </a:rPr>
              <a:t>Inštrukcie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839" y="936500"/>
            <a:ext cx="4791732" cy="3096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4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400" b="1" dirty="0">
                <a:latin typeface=".苹方-简" panose="020B0400000000000000" charset="-122"/>
                <a:ea typeface=".苹方-简" panose="020B0400000000000000" charset="-122"/>
              </a:rPr>
              <a:t>1.</a:t>
            </a:r>
            <a:r>
              <a:rPr lang="sk-SK" altLang="zh-CN" sz="1200" b="1" dirty="0">
                <a:latin typeface=".苹方-简" panose="020B0400000000000000" charset="-122"/>
                <a:ea typeface=".苹方-简" panose="020B0400000000000000" charset="-122"/>
              </a:rPr>
              <a:t>Príprava ingrediencií</a:t>
            </a:r>
            <a:r>
              <a:rPr lang="en-US" altLang="zh-CN" sz="1200" b="1" dirty="0">
                <a:latin typeface=".苹方-简" panose="020B0400000000000000" charset="-122"/>
                <a:ea typeface=".苹方-简" panose="020B0400000000000000" charset="-122"/>
              </a:rPr>
              <a:t>:</a:t>
            </a:r>
          </a:p>
          <a:p>
            <a:endParaRPr lang="en-US" altLang="zh-CN" sz="1200" b="1" dirty="0">
              <a:latin typeface=".苹方-简" panose="020B0400000000000000" charset="-122"/>
              <a:ea typeface=".苹方-简" panose="020B0400000000000000" charset="-122"/>
            </a:endParaRPr>
          </a:p>
          <a:p>
            <a:pPr marL="323850" indent="0" fontAlgn="auto">
              <a:lnSpc>
                <a:spcPct val="150000"/>
              </a:lnSpc>
            </a:pPr>
            <a:r>
              <a:rPr lang="sk-SK" altLang="zh-CN" sz="1200" dirty="0">
                <a:latin typeface=".苹方-简" panose="020B0400000000000000" charset="-122"/>
                <a:ea typeface=".苹方-简" panose="020B0400000000000000" charset="-122"/>
              </a:rPr>
              <a:t>Odstráňte korene </a:t>
            </a:r>
            <a:r>
              <a:rPr lang="sk-SK" altLang="zh-CN" sz="1200" dirty="0" err="1">
                <a:latin typeface=".苹方-简" panose="020B0400000000000000" charset="-122"/>
                <a:ea typeface=".苹方-简" panose="020B0400000000000000" charset="-122"/>
              </a:rPr>
              <a:t>šiitake</a:t>
            </a:r>
            <a:r>
              <a:rPr lang="sk-SK" altLang="zh-CN" sz="1200" dirty="0">
                <a:latin typeface=".苹方-简" panose="020B0400000000000000" charset="-122"/>
                <a:ea typeface=".苹方-简" panose="020B0400000000000000" charset="-122"/>
              </a:rPr>
              <a:t> húb a na ich klobúčik spravte krížik</a:t>
            </a:r>
            <a:endParaRPr lang="en-US" altLang="zh-CN" sz="1200" dirty="0">
              <a:latin typeface=".苹方-简" panose="020B0400000000000000" charset="-122"/>
              <a:ea typeface=".苹方-简" panose="020B0400000000000000" charset="-122"/>
            </a:endParaRPr>
          </a:p>
          <a:p>
            <a:pPr marL="323850" indent="0" fontAlgn="auto">
              <a:lnSpc>
                <a:spcPct val="150000"/>
              </a:lnSpc>
            </a:pPr>
            <a:endParaRPr lang="en-US" altLang="zh-CN" sz="1200" dirty="0">
              <a:latin typeface=".苹方-简" panose="020B0400000000000000" charset="-122"/>
              <a:ea typeface=".苹方-简" panose="020B0400000000000000" charset="-122"/>
            </a:endParaRPr>
          </a:p>
          <a:p>
            <a:pPr marL="323850" indent="0" fontAlgn="auto">
              <a:lnSpc>
                <a:spcPct val="150000"/>
              </a:lnSpc>
            </a:pPr>
            <a:r>
              <a:rPr lang="sk-SK" altLang="zh-CN" sz="1200" dirty="0">
                <a:latin typeface=".苹方-简" panose="020B0400000000000000" charset="-122"/>
                <a:ea typeface=".苹方-简" panose="020B0400000000000000" charset="-122"/>
              </a:rPr>
              <a:t>Odrežte korene šanghajskej kapusty a natrhajte ju na listy.</a:t>
            </a:r>
          </a:p>
          <a:p>
            <a:pPr marL="323850" indent="0" fontAlgn="auto">
              <a:lnSpc>
                <a:spcPct val="150000"/>
              </a:lnSpc>
            </a:pPr>
            <a:endParaRPr lang="en-US" altLang="zh-CN" sz="1200" dirty="0">
              <a:latin typeface=".苹方-简" panose="020B0400000000000000" charset="-122"/>
              <a:ea typeface=".苹方-简" panose="020B0400000000000000" charset="-122"/>
            </a:endParaRPr>
          </a:p>
          <a:p>
            <a:pPr marL="323850" indent="0" fontAlgn="auto">
              <a:lnSpc>
                <a:spcPct val="150000"/>
              </a:lnSpc>
            </a:pPr>
            <a:r>
              <a:rPr lang="sk-SK" altLang="zh-CN" sz="1200" dirty="0">
                <a:latin typeface=".苹方-简" panose="020B0400000000000000" charset="-122"/>
                <a:ea typeface=".苹方-简" panose="020B0400000000000000" charset="-122"/>
              </a:rPr>
              <a:t>Nakrájajte tyčinky fazuľového tvarohu na 5cm kúsky. </a:t>
            </a:r>
          </a:p>
          <a:p>
            <a:pPr marL="323850" indent="0" fontAlgn="auto">
              <a:lnSpc>
                <a:spcPct val="150000"/>
              </a:lnSpc>
            </a:pPr>
            <a:endParaRPr lang="en-US" altLang="zh-CN" sz="1200" dirty="0">
              <a:latin typeface=".苹方-简" panose="020B0400000000000000" charset="-122"/>
              <a:ea typeface=".苹方-简" panose="020B0400000000000000" charset="-122"/>
            </a:endParaRPr>
          </a:p>
          <a:p>
            <a:pPr marL="323850" indent="0" fontAlgn="auto">
              <a:lnSpc>
                <a:spcPct val="150000"/>
              </a:lnSpc>
            </a:pPr>
            <a:r>
              <a:rPr lang="sk-SK" altLang="zh-CN" sz="1200" dirty="0">
                <a:latin typeface=".苹方-简" panose="020B0400000000000000" charset="-122"/>
                <a:ea typeface=".苹方-简" panose="020B0400000000000000" charset="-122"/>
              </a:rPr>
              <a:t>Odstráňte krevetám pancier</a:t>
            </a:r>
            <a:endParaRPr lang="en-US" altLang="zh-CN" sz="1200" dirty="0">
              <a:latin typeface=".苹方-简" panose="020B0400000000000000" charset="-122"/>
              <a:ea typeface=".苹方-简" panose="020B0400000000000000" charset="-122"/>
            </a:endParaRPr>
          </a:p>
          <a:p>
            <a:pPr marL="323850" indent="0" fontAlgn="auto">
              <a:lnSpc>
                <a:spcPct val="150000"/>
              </a:lnSpc>
            </a:pPr>
            <a:endParaRPr lang="en-US" altLang="zh-CN" sz="1200" dirty="0">
              <a:latin typeface=".苹方-简" panose="020B0400000000000000" charset="-122"/>
              <a:ea typeface=".苹方-简" panose="020B0400000000000000" charset="-122"/>
            </a:endParaRPr>
          </a:p>
          <a:p>
            <a:pPr marL="323850" indent="0" fontAlgn="auto">
              <a:lnSpc>
                <a:spcPct val="150000"/>
              </a:lnSpc>
            </a:pPr>
            <a:r>
              <a:rPr lang="sk-SK" altLang="zh-CN" sz="1200" dirty="0">
                <a:latin typeface=".苹方-简" panose="020B0400000000000000" charset="-122"/>
                <a:ea typeface=".苹方-简" panose="020B0400000000000000" charset="-122"/>
              </a:rPr>
              <a:t>Vyššie spomenuté suroviny dajte do zvlášť misiek a nechajte stranou.</a:t>
            </a:r>
            <a:endParaRPr lang="en-US" altLang="zh-CN" sz="1200" dirty="0">
              <a:latin typeface=".苹方-简" panose="020B0400000000000000" charset="-122"/>
              <a:ea typeface=".苹方-简" panose="020B0400000000000000" charset="-122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A778BE8-920C-5681-06E6-2FEF54F70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619" y="554492"/>
            <a:ext cx="1902276" cy="1426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80FEC63-87D3-3014-7CE7-16AF375DE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984" y="1792283"/>
            <a:ext cx="1703765" cy="1277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CC389AF-EDB3-40B4-3058-BFB274B07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706" y="2401661"/>
            <a:ext cx="1768227" cy="1179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9FF26F-6A13-ECD6-8FE4-9022DDC61D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6933" y="3397364"/>
            <a:ext cx="1568110" cy="1568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bdĺžnik 3">
            <a:extLst>
              <a:ext uri="{FF2B5EF4-FFF2-40B4-BE49-F238E27FC236}">
                <a16:creationId xmlns:a16="http://schemas.microsoft.com/office/drawing/2014/main" id="{433BA548-B7EF-45B2-AFD7-7BEB92E78E17}"/>
              </a:ext>
            </a:extLst>
          </p:cNvPr>
          <p:cNvSpPr/>
          <p:nvPr/>
        </p:nvSpPr>
        <p:spPr>
          <a:xfrm>
            <a:off x="2347986" y="4657697"/>
            <a:ext cx="44496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zh-CN" b="1" dirty="0" err="1">
                <a:sym typeface="+mn-lt"/>
              </a:rPr>
              <a:t>Konfuciov</a:t>
            </a:r>
            <a:r>
              <a:rPr lang="sk-SK" altLang="zh-CN" b="1" dirty="0">
                <a:sym typeface="+mn-lt"/>
              </a:rPr>
              <a:t> inštitút pri Univerzite Komenského v Bratislave</a:t>
            </a:r>
            <a:endParaRPr lang="en-US" altLang="zh-CN" b="1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0810owerPoint Presentation-2"/>
  <p:tag name="ISPRING_RESOURCE_PATHS_HASH_PRESENTER" val="cbf19018b11488c695171ad8859c3984d1c33f4"/>
  <p:tag name="KSO_WPP_MARK_KEY" val="2bcb75c4-efc2-4c8a-9eab-c3b4da29d055"/>
  <p:tag name="COMMONDATA" val="eyJoZGlkIjoiYzM4ZmFjMjcwMjE5NTdmODBjZGNiZmJlMTAxZTIyND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74,&quot;width&quot;:7309.349606299213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344,&quot;width&quot;:347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hjezr0id">
      <a:majorFont>
        <a:latin typeface="印品黑体"/>
        <a:ea typeface="印品黑体"/>
        <a:cs typeface=""/>
      </a:majorFont>
      <a:minorFont>
        <a:latin typeface="印品黑体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jezr0id">
      <a:majorFont>
        <a:latin typeface="印品黑体"/>
        <a:ea typeface="印品黑体"/>
        <a:cs typeface=""/>
      </a:majorFont>
      <a:minorFont>
        <a:latin typeface="印品黑体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jezr0id">
      <a:majorFont>
        <a:latin typeface="印品黑体"/>
        <a:ea typeface="印品黑体"/>
        <a:cs typeface=""/>
      </a:majorFont>
      <a:minorFont>
        <a:latin typeface="印品黑体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hjezr0id">
      <a:majorFont>
        <a:latin typeface="印品黑体"/>
        <a:ea typeface="印品黑体"/>
        <a:cs typeface=""/>
      </a:majorFont>
      <a:minorFont>
        <a:latin typeface="印品黑体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5562</TotalTime>
  <Words>1173</Words>
  <Application>Microsoft Office PowerPoint</Application>
  <PresentationFormat>Vlastná</PresentationFormat>
  <Paragraphs>139</Paragraphs>
  <Slides>19</Slides>
  <Notes>6</Notes>
  <HiddenSlides>0</HiddenSlides>
  <MMClips>0</MMClips>
  <ScaleCrop>false</ScaleCrop>
  <HeadingPairs>
    <vt:vector size="6" baseType="variant">
      <vt:variant>
        <vt:lpstr>Použité písma</vt:lpstr>
      </vt:variant>
      <vt:variant>
        <vt:i4>9</vt:i4>
      </vt:variant>
      <vt:variant>
        <vt:lpstr>Motív</vt:lpstr>
      </vt:variant>
      <vt:variant>
        <vt:i4>4</vt:i4>
      </vt:variant>
      <vt:variant>
        <vt:lpstr>Nadpisy snímok</vt:lpstr>
      </vt:variant>
      <vt:variant>
        <vt:i4>19</vt:i4>
      </vt:variant>
    </vt:vector>
  </HeadingPairs>
  <TitlesOfParts>
    <vt:vector size="32" baseType="lpstr">
      <vt:lpstr>等线</vt:lpstr>
      <vt:lpstr>微软雅黑</vt:lpstr>
      <vt:lpstr>宋体</vt:lpstr>
      <vt:lpstr>.苹方-简</vt:lpstr>
      <vt:lpstr>Arial</vt:lpstr>
      <vt:lpstr>Calibri</vt:lpstr>
      <vt:lpstr>Lato Black</vt:lpstr>
      <vt:lpstr>Times New Roman</vt:lpstr>
      <vt:lpstr>印品黑体</vt:lpstr>
      <vt:lpstr>第一PPT，www.1ppt.com</vt:lpstr>
      <vt:lpstr>第一PPT，www.1ppt.com </vt:lpstr>
      <vt:lpstr>自定义设计方案</vt:lpstr>
      <vt:lpstr>1_第一PPT，www.1ppt.com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美食</dc:title>
  <dc:creator>第一PPT</dc:creator>
  <cp:keywords>www.1ppt.com</cp:keywords>
  <dc:description>www.1ppt.com</dc:description>
  <cp:lastModifiedBy>Sabina Veselkova</cp:lastModifiedBy>
  <cp:revision>147</cp:revision>
  <dcterms:created xsi:type="dcterms:W3CDTF">2013-06-01T10:48:00Z</dcterms:created>
  <dcterms:modified xsi:type="dcterms:W3CDTF">2024-05-07T08:23:36Z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50C9F5026A514F36A54AD40D51D8C2F6_13</vt:lpwstr>
  </property>
  <property fmtid="{D5CDD505-2E9C-101B-9397-08002B2CF9AE}" pid="3" name="KSOProductBuildVer">
    <vt:lpwstr>2052-11.1.0.14305</vt:lpwstr>
  </property>
</Properties>
</file>