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729" r:id="rId3"/>
    <p:sldMasterId id="2147483733" r:id="rId4"/>
    <p:sldMasterId id="2147483744" r:id="rId5"/>
    <p:sldMasterId id="2147483755" r:id="rId6"/>
    <p:sldMasterId id="2147483766" r:id="rId7"/>
    <p:sldMasterId id="2147483777" r:id="rId8"/>
  </p:sldMasterIdLst>
  <p:notesMasterIdLst>
    <p:notesMasterId r:id="rId29"/>
  </p:notesMasterIdLst>
  <p:handoutMasterIdLst>
    <p:handoutMasterId r:id="rId30"/>
  </p:handoutMasterIdLst>
  <p:sldIdLst>
    <p:sldId id="256" r:id="rId9"/>
    <p:sldId id="337" r:id="rId10"/>
    <p:sldId id="338" r:id="rId11"/>
    <p:sldId id="349" r:id="rId12"/>
    <p:sldId id="313" r:id="rId13"/>
    <p:sldId id="372" r:id="rId14"/>
    <p:sldId id="340" r:id="rId15"/>
    <p:sldId id="373" r:id="rId16"/>
    <p:sldId id="374" r:id="rId17"/>
    <p:sldId id="375" r:id="rId18"/>
    <p:sldId id="376" r:id="rId19"/>
    <p:sldId id="377" r:id="rId20"/>
    <p:sldId id="363" r:id="rId21"/>
    <p:sldId id="334" r:id="rId22"/>
    <p:sldId id="378" r:id="rId23"/>
    <p:sldId id="379" r:id="rId24"/>
    <p:sldId id="380" r:id="rId25"/>
    <p:sldId id="381" r:id="rId26"/>
    <p:sldId id="383" r:id="rId27"/>
    <p:sldId id="366" r:id="rId28"/>
  </p:sldIdLst>
  <p:sldSz cx="9145588" cy="5145088"/>
  <p:notesSz cx="6858000" cy="9144000"/>
  <p:custDataLst>
    <p:tags r:id="rId31"/>
  </p:custDataLst>
  <p:defaultTextStyle>
    <a:defPPr>
      <a:defRPr lang="en-US"/>
    </a:defPPr>
    <a:lvl1pPr marL="0" algn="l" defTabSz="684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80" algn="l" defTabSz="684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760" algn="l" defTabSz="684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7140" algn="l" defTabSz="684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520" algn="l" defTabSz="684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901" algn="l" defTabSz="684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4280" algn="l" defTabSz="684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7295" algn="l" defTabSz="684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9675" algn="l" defTabSz="684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1" userDrawn="1">
          <p15:clr>
            <a:srgbClr val="A4A3A4"/>
          </p15:clr>
        </p15:guide>
        <p15:guide id="4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E15"/>
    <a:srgbClr val="92D050"/>
    <a:srgbClr val="F4F4F4"/>
    <a:srgbClr val="FFFFFF"/>
    <a:srgbClr val="0070C0"/>
    <a:srgbClr val="7030A0"/>
    <a:srgbClr val="CC00CC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93826" autoAdjust="0"/>
  </p:normalViewPr>
  <p:slideViewPr>
    <p:cSldViewPr snapToGrid="0" showGuides="1">
      <p:cViewPr varScale="1">
        <p:scale>
          <a:sx n="114" d="100"/>
          <a:sy n="114" d="100"/>
        </p:scale>
        <p:origin x="462" y="102"/>
      </p:cViewPr>
      <p:guideLst>
        <p:guide orient="horz" pos="2160"/>
        <p:guide pos="3840"/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E841E-6FA6-49F7-A395-BC1FD6B4EF35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A492-FC83-4E37-9600-AA040E42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17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919B9-FCB4-4BF6-BF66-9BFB52FA27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49C9-BCC5-4E68-A275-21E7D2B8CD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24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47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380" algn="l" defTabSz="6847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760" algn="l" defTabSz="6847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140" algn="l" defTabSz="6847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9520" algn="l" defTabSz="6847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901" algn="l" defTabSz="6847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280" algn="l" defTabSz="6847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295" algn="l" defTabSz="6847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9675" algn="l" defTabSz="68476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特点：  酸 辣 咸 鲜 嫩</a:t>
            </a:r>
          </a:p>
          <a:p>
            <a:r>
              <a:rPr lang="zh-CN" altLang="en-US"/>
              <a:t>食材准备： 一只鸡或鸡腿（500克左右），红辣椒、姜一块、干辣椒末、葱、花椒、淀粉适量、油适量、料酒适量、米醋适量、盐适量</a:t>
            </a:r>
          </a:p>
          <a:p>
            <a:r>
              <a:rPr lang="zh-CN" altLang="en-US"/>
              <a:t>Characteristics:  Sour, spicy, salty, fresh, and tender.</a:t>
            </a:r>
          </a:p>
          <a:p>
            <a:r>
              <a:rPr lang="zh-CN" altLang="en-US"/>
              <a:t>Ingredients:</a:t>
            </a:r>
          </a:p>
          <a:p>
            <a:r>
              <a:rPr lang="zh-CN" altLang="en-US"/>
              <a:t>	One chicken or chicken legs (approximately 500 grams)</a:t>
            </a:r>
          </a:p>
          <a:p>
            <a:r>
              <a:rPr lang="zh-CN" altLang="en-US"/>
              <a:t>	Red chili, one piece of ginger, dried chili flakes</a:t>
            </a:r>
          </a:p>
          <a:p>
            <a:r>
              <a:rPr lang="zh-CN" altLang="en-US"/>
              <a:t>	Green onion</a:t>
            </a:r>
          </a:p>
          <a:p>
            <a:r>
              <a:rPr lang="zh-CN" altLang="en-US"/>
              <a:t>	Sichuan peppercorns</a:t>
            </a:r>
          </a:p>
          <a:p>
            <a:r>
              <a:rPr lang="zh-CN" altLang="en-US"/>
              <a:t>	Moderate amount of starch</a:t>
            </a:r>
          </a:p>
          <a:p>
            <a:r>
              <a:rPr lang="zh-CN" altLang="en-US"/>
              <a:t>	Adequate oil</a:t>
            </a:r>
          </a:p>
          <a:p>
            <a:r>
              <a:rPr lang="zh-CN" altLang="en-US"/>
              <a:t>	Some cooking wine</a:t>
            </a:r>
          </a:p>
          <a:p>
            <a:r>
              <a:rPr lang="zh-CN" altLang="en-US"/>
              <a:t>	Some rice vinegar</a:t>
            </a:r>
          </a:p>
          <a:p>
            <a:r>
              <a:rPr lang="zh-CN" altLang="en-US"/>
              <a:t>	Salt to taste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1. </a:t>
            </a:r>
            <a:r>
              <a:rPr lang="zh-CN" altLang="en-US">
                <a:sym typeface="+mn-ea"/>
              </a:rPr>
              <a:t>把油烧热，</a:t>
            </a:r>
            <a:endParaRPr lang="zh-CN" altLang="en-US"/>
          </a:p>
          <a:p>
            <a:r>
              <a:rPr lang="en-US" altLang="zh-CN">
                <a:sym typeface="+mn-ea"/>
              </a:rPr>
              <a:t>2. </a:t>
            </a:r>
            <a:r>
              <a:rPr lang="zh-CN" altLang="en-US">
                <a:sym typeface="+mn-ea"/>
              </a:rPr>
              <a:t>加入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炒花椒粉，辣椒，姜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加盐翻炒</a:t>
            </a:r>
            <a:endParaRPr lang="zh-CN" altLang="en-US"/>
          </a:p>
          <a:p>
            <a:pPr marL="228600" indent="-228600">
              <a:buAutoNum type="arabicPeriod"/>
            </a:pPr>
            <a:r>
              <a:rPr lang="zh-CN" altLang="en-US"/>
              <a:t>Heat the oil.</a:t>
            </a:r>
          </a:p>
          <a:p>
            <a:pPr marL="228600" indent="-228600">
              <a:buAutoNum type="arabicPeriod"/>
            </a:pPr>
            <a:r>
              <a:rPr lang="zh-CN" altLang="en-US"/>
              <a:t>Add and stir-fry Sichuan peppercorn powder, chili, and ginger with salt.</a:t>
            </a:r>
          </a:p>
          <a:p>
            <a:pPr marL="228600" indent="-228600">
              <a:buAutoNum type="arabicPeriod"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3. </a:t>
            </a:r>
            <a:r>
              <a:rPr lang="zh-CN" altLang="en-US">
                <a:sym typeface="+mn-ea"/>
              </a:rPr>
              <a:t>炒出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香味，放入无骨的鸡肉翻炒均匀</a:t>
            </a:r>
          </a:p>
          <a:p>
            <a:r>
              <a:rPr lang="zh-CN" altLang="en-US">
                <a:sym typeface="+mn-ea"/>
              </a:rPr>
              <a:t>Stir until fragrant, then toss in boneless chicken and stir-fry evenly.</a:t>
            </a:r>
          </a:p>
          <a:p>
            <a:r>
              <a:rPr lang="en-US" altLang="zh-CN"/>
              <a:t>4</a:t>
            </a:r>
            <a:r>
              <a:rPr lang="zh-CN" altLang="en-US"/>
              <a:t>：</a:t>
            </a:r>
            <a:r>
              <a:rPr lang="en-US" altLang="zh-CN"/>
              <a:t>  </a:t>
            </a:r>
            <a:r>
              <a:rPr lang="zh-CN" altLang="en-US"/>
              <a:t>放入鸡肉后，</a:t>
            </a:r>
            <a:r>
              <a:rPr lang="en-US" altLang="zh-CN"/>
              <a:t> </a:t>
            </a:r>
            <a:r>
              <a:rPr lang="zh-CN" altLang="en-US"/>
              <a:t>不能再放盐了，</a:t>
            </a:r>
            <a:r>
              <a:rPr lang="en-US" altLang="zh-CN"/>
              <a:t> </a:t>
            </a:r>
          </a:p>
          <a:p>
            <a:r>
              <a:rPr lang="zh-CN" altLang="en-US"/>
              <a:t>放入料酒，米醋</a:t>
            </a:r>
          </a:p>
          <a:p>
            <a:r>
              <a:rPr lang="zh-CN" altLang="en-US"/>
              <a:t>Add cooking wine and rice vinegar</a:t>
            </a:r>
            <a:br>
              <a:rPr lang="zh-CN" altLang="en-US"/>
            </a:br>
            <a:r>
              <a:rPr lang="en-US" altLang="zh-CN"/>
              <a:t>(Tip: </a:t>
            </a:r>
            <a:r>
              <a:rPr lang="zh-CN" altLang="en-US"/>
              <a:t>通过烹饪，没有了酒的味道</a:t>
            </a:r>
            <a:r>
              <a:rPr lang="en-US" altLang="zh-CN"/>
              <a:t> </a:t>
            </a:r>
            <a:r>
              <a:rPr lang="zh-CN" altLang="en-US"/>
              <a:t>，只有</a:t>
            </a:r>
            <a:r>
              <a:rPr lang="en-US" altLang="zh-CN"/>
              <a:t> </a:t>
            </a:r>
            <a:r>
              <a:rPr lang="zh-CN" altLang="en-US"/>
              <a:t>醋酸和醩香</a:t>
            </a:r>
            <a:r>
              <a:rPr lang="en-US" altLang="zh-CN"/>
              <a:t>)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</a:t>
            </a:r>
            <a:r>
              <a:rPr lang="en-US" altLang="zh-CN"/>
              <a:t>5. </a:t>
            </a:r>
            <a:r>
              <a:rPr lang="zh-CN" altLang="en-US"/>
              <a:t>Thicken the sauce with a cornstarch slurry, ensuring the flavor coats each piece of chicken evenly.</a:t>
            </a:r>
          </a:p>
          <a:p>
            <a:r>
              <a:rPr lang="zh-CN" altLang="en-US"/>
              <a:t> 溜芡（淀粉）让味道留在每一块鸡肉上，味道均匀。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特点：用料简单，做法容易，有浓厚的湖南风味。</a:t>
            </a:r>
          </a:p>
          <a:p>
            <a:r>
              <a:rPr lang="zh-CN" altLang="en-US"/>
              <a:t>食材准备：</a:t>
            </a:r>
          </a:p>
          <a:p>
            <a:r>
              <a:rPr lang="zh-CN" altLang="en-US"/>
              <a:t>猪肉（五花肉和瘦肉）适量、杭椒（皱皮椒）若干、</a:t>
            </a:r>
          </a:p>
          <a:p>
            <a:r>
              <a:rPr lang="zh-CN" altLang="en-US"/>
              <a:t>葱适量、姜适量、蒜3-4瓣、蒸鱼豉油（豆瓣酱）适量、料酒适量、生抽适量、耗油、老抽适量、淀粉适量、花椒粉适量、油适量、盐适量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特点：用料简单，做法容易，有浓厚的湖南风味。</a:t>
            </a:r>
          </a:p>
          <a:p>
            <a:r>
              <a:rPr lang="zh-CN" altLang="en-US"/>
              <a:t>食材准备：</a:t>
            </a:r>
          </a:p>
          <a:p>
            <a:r>
              <a:rPr lang="zh-CN" altLang="en-US"/>
              <a:t>猪肉（五花肉或者瘦肉）适量、杭椒（皱皮椒）若干、</a:t>
            </a:r>
          </a:p>
          <a:p>
            <a:r>
              <a:rPr lang="zh-CN" altLang="en-US"/>
              <a:t>葱适量、姜适量、蒜3-4瓣、蒸鱼豉油（豆瓣酱）适量、料酒适量、生抽适量、耗油、老抽适量、淀粉适量、花椒粉适量、油适量、盐适量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1. 将瘦肉放入碗中，倒入老抽、耗油、料酒后搅拌均匀，腌制10分钟；</a:t>
            </a:r>
          </a:p>
          <a:p>
            <a:r>
              <a:rPr lang="zh-CN" altLang="en-US"/>
              <a:t>1. Place the lean meat (pork belly) in a bowl, pour in dark soy sauce, oyster sauce, and cooking wine, then stir well. Marinate for 10 minutes.</a:t>
            </a:r>
          </a:p>
          <a:p>
            <a:r>
              <a:rPr lang="zh-CN" altLang="en-US"/>
              <a:t>2. 皱皮椒（切滚刀）</a:t>
            </a:r>
          </a:p>
          <a:p>
            <a:r>
              <a:rPr lang="zh-CN" altLang="en-US"/>
              <a:t>Cut the wrinkled skin peppers into julienne.</a:t>
            </a:r>
          </a:p>
          <a:p>
            <a:r>
              <a:rPr lang="zh-CN" altLang="en-US"/>
              <a:t>3. 热锅不放油，直接倒入五花肉煸炒出油（生煸）；</a:t>
            </a:r>
          </a:p>
          <a:p>
            <a:r>
              <a:rPr lang="zh-CN" altLang="en-US">
                <a:sym typeface="+mn-ea"/>
              </a:rPr>
              <a:t>Heat a pan without adding oil, then directly add the pork and stir-fry until oil is released (stir-fry without adding oil).</a:t>
            </a:r>
            <a:endParaRPr lang="zh-CN" altLang="en-US"/>
          </a:p>
          <a:p>
            <a:r>
              <a:rPr lang="zh-CN" altLang="en-US"/>
              <a:t>（4. 倒入腌制好的瘦肉，翻炒后盛出；）</a:t>
            </a:r>
            <a:r>
              <a:rPr lang="zh-CN" altLang="en-US">
                <a:sym typeface="+mn-ea"/>
              </a:rPr>
              <a:t>(Pour in the marinated lean meat, stir-fry, and set aside.)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1. 将瘦肉放入碗中，倒入老抽、耗油、料酒后搅拌均匀，腌制10分钟；</a:t>
            </a:r>
          </a:p>
          <a:p>
            <a:r>
              <a:rPr lang="zh-CN" altLang="en-US"/>
              <a:t>1. Place the lean meat (pork belly) in a bowl, pour in dark soy sauce, oyster sauce, and cooking wine, then stir well. Marinate for 10 minutes.</a:t>
            </a:r>
          </a:p>
          <a:p>
            <a:r>
              <a:rPr lang="zh-CN" altLang="en-US"/>
              <a:t>2. 皱皮椒（切滚刀）</a:t>
            </a:r>
          </a:p>
          <a:p>
            <a:r>
              <a:rPr lang="zh-CN" altLang="en-US"/>
              <a:t>Cut the wrinkled skin peppers into julienne.</a:t>
            </a:r>
          </a:p>
          <a:p>
            <a:r>
              <a:rPr lang="zh-CN" altLang="en-US"/>
              <a:t>3. 热锅不放油，直接倒入五花肉煸炒出油（生煸）；</a:t>
            </a:r>
          </a:p>
          <a:p>
            <a:r>
              <a:rPr lang="zh-CN" altLang="en-US">
                <a:sym typeface="+mn-ea"/>
              </a:rPr>
              <a:t>Heat a pan without adding oil, then directly add the pork and stir-fry until oil is released (stir-fry without adding oil).</a:t>
            </a:r>
            <a:endParaRPr lang="zh-CN" altLang="en-US"/>
          </a:p>
          <a:p>
            <a:r>
              <a:rPr lang="zh-CN" altLang="en-US"/>
              <a:t>（4. 倒入腌制好的瘦肉，翻炒后盛出；）</a:t>
            </a:r>
            <a:r>
              <a:rPr lang="zh-CN" altLang="en-US">
                <a:sym typeface="+mn-ea"/>
              </a:rPr>
              <a:t>(Pour in the marinated lean meat, stir-fry, and set aside.)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5. 另起锅烧油，加入蒜瓣和豆瓣（豆豉）酱，再加入切好的青、红椒煸炒（加回煸炒五花肉的油）；</a:t>
            </a:r>
          </a:p>
          <a:p>
            <a:r>
              <a:rPr lang="zh-CN" altLang="en-US">
                <a:sym typeface="+mn-ea"/>
              </a:rPr>
              <a:t>In another pan, heat oil, add garlic cloves and doubanjiang (fermented black beans), then add the chopped green and red peppers and stir-fry (using the oil from stir-frying the pork).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6.倒入五花肉（和瘦肉），大火翻炒，再加入适量生抽、蒸鱼豉油、香油、葱段；</a:t>
            </a:r>
            <a:endParaRPr lang="zh-CN" altLang="en-US"/>
          </a:p>
          <a:p>
            <a:r>
              <a:rPr lang="zh-CN" altLang="en-US">
                <a:sym typeface="+mn-ea"/>
              </a:rPr>
              <a:t>Pour in the pork (both the pork belly and lean meat), stir-fry on high heat, then add light soy sauce, steamed fish soy sauce, sesame oil, and green onion segments.</a:t>
            </a:r>
            <a:endParaRPr lang="zh-CN" altLang="en-US"/>
          </a:p>
          <a:p>
            <a:r>
              <a:rPr lang="zh-CN" altLang="en-US">
                <a:sym typeface="+mn-ea"/>
              </a:rPr>
              <a:t>7. 翻炒均匀后出锅即可。</a:t>
            </a:r>
            <a:endParaRPr lang="zh-CN" altLang="en-US"/>
          </a:p>
          <a:p>
            <a:r>
              <a:rPr lang="zh-CN" altLang="en-US">
                <a:sym typeface="+mn-ea"/>
              </a:rPr>
              <a:t>Stir-fry evenly and remove from the heat. Serve.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f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273942"/>
            <a:ext cx="7888070" cy="994479"/>
          </a:xfrm>
          <a:prstGeom prst="rect">
            <a:avLst/>
          </a:prstGeom>
        </p:spPr>
        <p:txBody>
          <a:bodyPr lIns="91304" tIns="45644" rIns="91304" bIns="4564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 lIns="91304" tIns="45644" rIns="91304" bIns="4564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761" y="4768736"/>
            <a:ext cx="2457877" cy="273928"/>
          </a:xfrm>
          <a:prstGeom prst="rect">
            <a:avLst/>
          </a:prstGeom>
        </p:spPr>
        <p:txBody>
          <a:bodyPr lIns="91304" tIns="45644" rIns="91304" bIns="45644"/>
          <a:lstStyle/>
          <a:p>
            <a:fld id="{FD15BE4B-21CE-433A-AE04-B4144043CF3C}" type="datetime1">
              <a:rPr lang="zh-CN" altLang="en-US" smtClean="0"/>
              <a:t>2024/6/11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756" y="4768736"/>
            <a:ext cx="2172077" cy="273928"/>
          </a:xfrm>
          <a:prstGeom prst="rect">
            <a:avLst/>
          </a:prstGeom>
        </p:spPr>
        <p:txBody>
          <a:bodyPr lIns="91304" tIns="45644" rIns="91304" bIns="45644"/>
          <a:lstStyle/>
          <a:p>
            <a:r>
              <a:rPr lang="en-US"/>
              <a:t>Confucius Institue of Comenius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8953" y="4768736"/>
            <a:ext cx="2457877" cy="273928"/>
          </a:xfrm>
          <a:prstGeom prst="rect">
            <a:avLst/>
          </a:prstGeom>
        </p:spPr>
        <p:txBody>
          <a:bodyPr lIns="91304" tIns="45644" rIns="91304" bIns="45644"/>
          <a:lstStyle/>
          <a:p>
            <a:fld id="{2A335206-2AB7-4D3B-85AC-F38F7AE21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2" y="2916238"/>
            <a:ext cx="64023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C4D-DDBE-4637-8278-7A762A54265E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A822-5271-4C58-B0B0-9FBFED94A37C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5" y="3306763"/>
            <a:ext cx="7773987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5" y="2181225"/>
            <a:ext cx="7773987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AC33-BBEA-469C-8A3B-0C5781B0F077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63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63"/>
            <a:ext cx="4040188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612F-67DB-4536-ABD1-34157762DFD2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9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0" indent="0">
              <a:buNone/>
              <a:defRPr sz="2000" b="1"/>
            </a:lvl2pPr>
            <a:lvl3pPr marL="913016" indent="0">
              <a:buNone/>
              <a:defRPr sz="1800" b="1"/>
            </a:lvl3pPr>
            <a:lvl4pPr marL="1369520" indent="0">
              <a:buNone/>
              <a:defRPr sz="1600" b="1"/>
            </a:lvl4pPr>
            <a:lvl5pPr marL="1826028" indent="0">
              <a:buNone/>
              <a:defRPr sz="1600" b="1"/>
            </a:lvl5pPr>
            <a:lvl6pPr marL="2282530" indent="0">
              <a:buNone/>
              <a:defRPr sz="1600" b="1"/>
            </a:lvl6pPr>
            <a:lvl7pPr marL="2739041" indent="0">
              <a:buNone/>
              <a:defRPr sz="1600" b="1"/>
            </a:lvl7pPr>
            <a:lvl8pPr marL="3195548" indent="0">
              <a:buNone/>
              <a:defRPr sz="1600" b="1"/>
            </a:lvl8pPr>
            <a:lvl9pPr marL="365205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4" y="1150939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0" indent="0">
              <a:buNone/>
              <a:defRPr sz="2000" b="1"/>
            </a:lvl2pPr>
            <a:lvl3pPr marL="913016" indent="0">
              <a:buNone/>
              <a:defRPr sz="1800" b="1"/>
            </a:lvl3pPr>
            <a:lvl4pPr marL="1369520" indent="0">
              <a:buNone/>
              <a:defRPr sz="1600" b="1"/>
            </a:lvl4pPr>
            <a:lvl5pPr marL="1826028" indent="0">
              <a:buNone/>
              <a:defRPr sz="1600" b="1"/>
            </a:lvl5pPr>
            <a:lvl6pPr marL="2282530" indent="0">
              <a:buNone/>
              <a:defRPr sz="1600" b="1"/>
            </a:lvl6pPr>
            <a:lvl7pPr marL="2739041" indent="0">
              <a:buNone/>
              <a:defRPr sz="1600" b="1"/>
            </a:lvl7pPr>
            <a:lvl8pPr marL="3195548" indent="0">
              <a:buNone/>
              <a:defRPr sz="1600" b="1"/>
            </a:lvl8pPr>
            <a:lvl9pPr marL="365205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4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E9AF-D249-4C3A-B765-0FD4795D408C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9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0" indent="0">
              <a:buNone/>
              <a:defRPr sz="2000" b="1"/>
            </a:lvl2pPr>
            <a:lvl3pPr marL="913016" indent="0">
              <a:buNone/>
              <a:defRPr sz="1800" b="1"/>
            </a:lvl3pPr>
            <a:lvl4pPr marL="1369520" indent="0">
              <a:buNone/>
              <a:defRPr sz="1600" b="1"/>
            </a:lvl4pPr>
            <a:lvl5pPr marL="1826028" indent="0">
              <a:buNone/>
              <a:defRPr sz="1600" b="1"/>
            </a:lvl5pPr>
            <a:lvl6pPr marL="2282530" indent="0">
              <a:buNone/>
              <a:defRPr sz="1600" b="1"/>
            </a:lvl6pPr>
            <a:lvl7pPr marL="2739041" indent="0">
              <a:buNone/>
              <a:defRPr sz="1600" b="1"/>
            </a:lvl7pPr>
            <a:lvl8pPr marL="3195548" indent="0">
              <a:buNone/>
              <a:defRPr sz="1600" b="1"/>
            </a:lvl8pPr>
            <a:lvl9pPr marL="365205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4" y="1150939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0" indent="0">
              <a:buNone/>
              <a:defRPr sz="2000" b="1"/>
            </a:lvl2pPr>
            <a:lvl3pPr marL="913016" indent="0">
              <a:buNone/>
              <a:defRPr sz="1800" b="1"/>
            </a:lvl3pPr>
            <a:lvl4pPr marL="1369520" indent="0">
              <a:buNone/>
              <a:defRPr sz="1600" b="1"/>
            </a:lvl4pPr>
            <a:lvl5pPr marL="1826028" indent="0">
              <a:buNone/>
              <a:defRPr sz="1600" b="1"/>
            </a:lvl5pPr>
            <a:lvl6pPr marL="2282530" indent="0">
              <a:buNone/>
              <a:defRPr sz="1600" b="1"/>
            </a:lvl6pPr>
            <a:lvl7pPr marL="2739041" indent="0">
              <a:buNone/>
              <a:defRPr sz="1600" b="1"/>
            </a:lvl7pPr>
            <a:lvl8pPr marL="3195548" indent="0">
              <a:buNone/>
              <a:defRPr sz="1600" b="1"/>
            </a:lvl8pPr>
            <a:lvl9pPr marL="365205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4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CE6F-9AD2-4718-BE24-5E1C743B3A31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1" y="8"/>
            <a:ext cx="540060" cy="122957"/>
          </a:xfrm>
          <a:prstGeom prst="rect">
            <a:avLst/>
          </a:prstGeom>
          <a:noFill/>
        </p:spPr>
        <p:txBody>
          <a:bodyPr wrap="square" lIns="91304" tIns="45644" rIns="91304" bIns="4564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50983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AB8B-2B0F-4F9A-A06A-2BC22658E2C0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351B-88E7-43B6-B3D6-C1AA472A5A09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801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1"/>
            <a:ext cx="5113338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6500" indent="0">
              <a:buNone/>
              <a:defRPr sz="1200"/>
            </a:lvl2pPr>
            <a:lvl3pPr marL="913016" indent="0">
              <a:buNone/>
              <a:defRPr sz="1000"/>
            </a:lvl3pPr>
            <a:lvl4pPr marL="1369520" indent="0">
              <a:buNone/>
              <a:defRPr sz="900"/>
            </a:lvl4pPr>
            <a:lvl5pPr marL="1826028" indent="0">
              <a:buNone/>
              <a:defRPr sz="900"/>
            </a:lvl5pPr>
            <a:lvl6pPr marL="2282530" indent="0">
              <a:buNone/>
              <a:defRPr sz="900"/>
            </a:lvl6pPr>
            <a:lvl7pPr marL="2739041" indent="0">
              <a:buNone/>
              <a:defRPr sz="900"/>
            </a:lvl7pPr>
            <a:lvl8pPr marL="3195548" indent="0">
              <a:buNone/>
              <a:defRPr sz="900"/>
            </a:lvl8pPr>
            <a:lvl9pPr marL="365205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2013-7127-40BC-B89B-5B3B75A0B106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01" y="3602038"/>
            <a:ext cx="5487987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01" y="460375"/>
            <a:ext cx="548798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00" indent="0">
              <a:buNone/>
              <a:defRPr sz="2800"/>
            </a:lvl2pPr>
            <a:lvl3pPr marL="913016" indent="0">
              <a:buNone/>
              <a:defRPr sz="2400"/>
            </a:lvl3pPr>
            <a:lvl4pPr marL="1369520" indent="0">
              <a:buNone/>
              <a:defRPr sz="2000"/>
            </a:lvl4pPr>
            <a:lvl5pPr marL="1826028" indent="0">
              <a:buNone/>
              <a:defRPr sz="2000"/>
            </a:lvl5pPr>
            <a:lvl6pPr marL="2282530" indent="0">
              <a:buNone/>
              <a:defRPr sz="2000"/>
            </a:lvl6pPr>
            <a:lvl7pPr marL="2739041" indent="0">
              <a:buNone/>
              <a:defRPr sz="2000"/>
            </a:lvl7pPr>
            <a:lvl8pPr marL="3195548" indent="0">
              <a:buNone/>
              <a:defRPr sz="2000"/>
            </a:lvl8pPr>
            <a:lvl9pPr marL="365205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01" y="4027489"/>
            <a:ext cx="5487987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500" indent="0">
              <a:buNone/>
              <a:defRPr sz="1200"/>
            </a:lvl2pPr>
            <a:lvl3pPr marL="913016" indent="0">
              <a:buNone/>
              <a:defRPr sz="1000"/>
            </a:lvl3pPr>
            <a:lvl4pPr marL="1369520" indent="0">
              <a:buNone/>
              <a:defRPr sz="900"/>
            </a:lvl4pPr>
            <a:lvl5pPr marL="1826028" indent="0">
              <a:buNone/>
              <a:defRPr sz="900"/>
            </a:lvl5pPr>
            <a:lvl6pPr marL="2282530" indent="0">
              <a:buNone/>
              <a:defRPr sz="900"/>
            </a:lvl6pPr>
            <a:lvl7pPr marL="2739041" indent="0">
              <a:buNone/>
              <a:defRPr sz="900"/>
            </a:lvl7pPr>
            <a:lvl8pPr marL="3195548" indent="0">
              <a:buNone/>
              <a:defRPr sz="900"/>
            </a:lvl8pPr>
            <a:lvl9pPr marL="365205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8B51-F916-4CD8-9264-3377D8773393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29D3-8A73-4685-A912-170F7512BBEE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DF5B-F271-4684-898E-F049E7B35E66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6043"/>
            <a:ext cx="8231029" cy="857515"/>
          </a:xfrm>
          <a:prstGeom prst="rect">
            <a:avLst/>
          </a:prstGeom>
        </p:spPr>
        <p:txBody>
          <a:bodyPr lIns="91304" tIns="45644" rIns="91304" bIns="456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1200521"/>
            <a:ext cx="8231029" cy="3395520"/>
          </a:xfrm>
          <a:prstGeom prst="rect">
            <a:avLst/>
          </a:prstGeom>
        </p:spPr>
        <p:txBody>
          <a:bodyPr vert="eaVert" lIns="91304" tIns="45644" rIns="91304" bIns="456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92" y="4768736"/>
            <a:ext cx="2133971" cy="273928"/>
          </a:xfrm>
          <a:prstGeom prst="rect">
            <a:avLst/>
          </a:prstGeom>
        </p:spPr>
        <p:txBody>
          <a:bodyPr lIns="91304" tIns="45644" rIns="91304" bIns="45644"/>
          <a:lstStyle/>
          <a:p>
            <a:pPr defTabSz="913016"/>
            <a:fld id="{EF319D58-5802-4E05-82A7-4A9260741722}" type="datetime1">
              <a:rPr lang="zh-CN" altLang="en-US" sz="1800" smtClean="0">
                <a:solidFill>
                  <a:prstClr val="black"/>
                </a:solidFill>
              </a:rPr>
              <a:pPr defTabSz="913016"/>
              <a:t>2024/6/11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91304" tIns="45644" rIns="91304" bIns="45644"/>
          <a:lstStyle/>
          <a:p>
            <a:pPr defTabSz="913016"/>
            <a:r>
              <a:rPr lang="en-US" altLang="zh-CN" sz="180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51" y="4768736"/>
            <a:ext cx="2133971" cy="273928"/>
          </a:xfrm>
          <a:prstGeom prst="rect">
            <a:avLst/>
          </a:prstGeom>
        </p:spPr>
        <p:txBody>
          <a:bodyPr lIns="91304" tIns="45644" rIns="91304" bIns="45644"/>
          <a:lstStyle/>
          <a:p>
            <a:pPr defTabSz="913016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3016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24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06055"/>
            <a:ext cx="2057757" cy="4389999"/>
          </a:xfrm>
          <a:prstGeom prst="rect">
            <a:avLst/>
          </a:prstGeom>
        </p:spPr>
        <p:txBody>
          <a:bodyPr vert="eaVert" lIns="91304" tIns="45644" rIns="91304" bIns="456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93" y="206055"/>
            <a:ext cx="6020845" cy="4389999"/>
          </a:xfrm>
          <a:prstGeom prst="rect">
            <a:avLst/>
          </a:prstGeom>
        </p:spPr>
        <p:txBody>
          <a:bodyPr vert="eaVert" lIns="91304" tIns="45644" rIns="91304" bIns="456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92" y="4768736"/>
            <a:ext cx="2133971" cy="273928"/>
          </a:xfrm>
          <a:prstGeom prst="rect">
            <a:avLst/>
          </a:prstGeom>
        </p:spPr>
        <p:txBody>
          <a:bodyPr lIns="91304" tIns="45644" rIns="91304" bIns="45644"/>
          <a:lstStyle/>
          <a:p>
            <a:pPr defTabSz="913016"/>
            <a:fld id="{75235BF2-9182-4F39-80C0-8BB1057B56C0}" type="datetime1">
              <a:rPr lang="zh-CN" altLang="en-US" sz="1800" smtClean="0">
                <a:solidFill>
                  <a:prstClr val="black"/>
                </a:solidFill>
              </a:rPr>
              <a:pPr defTabSz="913016"/>
              <a:t>2024/6/11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91304" tIns="45644" rIns="91304" bIns="45644"/>
          <a:lstStyle/>
          <a:p>
            <a:pPr defTabSz="913016"/>
            <a:r>
              <a:rPr lang="en-US" altLang="zh-CN" sz="180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51" y="4768736"/>
            <a:ext cx="2133971" cy="273928"/>
          </a:xfrm>
          <a:prstGeom prst="rect">
            <a:avLst/>
          </a:prstGeom>
        </p:spPr>
        <p:txBody>
          <a:bodyPr lIns="91304" tIns="45644" rIns="91304" bIns="45644"/>
          <a:lstStyle/>
          <a:p>
            <a:pPr defTabSz="913016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3016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00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591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5588" cy="51450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60" y="343006"/>
            <a:ext cx="8402509" cy="823214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defRPr sz="5400" b="1" i="1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60" y="1166220"/>
            <a:ext cx="8402509" cy="478664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426" indent="0" algn="ctr">
              <a:buNone/>
              <a:defRPr sz="1500"/>
            </a:lvl2pPr>
            <a:lvl3pPr marL="684851" indent="0" algn="ctr">
              <a:buNone/>
              <a:defRPr sz="1400"/>
            </a:lvl3pPr>
            <a:lvl4pPr marL="1027277" indent="0" algn="ctr">
              <a:buNone/>
              <a:defRPr sz="1200"/>
            </a:lvl4pPr>
            <a:lvl5pPr marL="1369703" indent="0" algn="ctr">
              <a:buNone/>
              <a:defRPr sz="1200"/>
            </a:lvl5pPr>
            <a:lvl6pPr marL="1712130" indent="0" algn="ctr">
              <a:buNone/>
              <a:defRPr sz="1200"/>
            </a:lvl6pPr>
            <a:lvl7pPr marL="2054554" indent="0" algn="ctr">
              <a:buNone/>
              <a:defRPr sz="1200"/>
            </a:lvl7pPr>
            <a:lvl8pPr marL="2396981" indent="0" algn="ctr">
              <a:buNone/>
              <a:defRPr sz="1200"/>
            </a:lvl8pPr>
            <a:lvl9pPr marL="273940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4004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40426" y="343019"/>
            <a:ext cx="5144393" cy="457199"/>
          </a:xfrm>
          <a:prstGeom prst="rect">
            <a:avLst/>
          </a:prstGeom>
        </p:spPr>
        <p:txBody>
          <a:bodyPr lIns="68485" tIns="0" bIns="0" anchor="t" anchorCtr="0">
            <a:noAutofit/>
          </a:bodyPr>
          <a:lstStyle>
            <a:lvl1pPr>
              <a:lnSpc>
                <a:spcPct val="90000"/>
              </a:lnSpc>
              <a:defRPr sz="2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340426" y="926116"/>
            <a:ext cx="5144392" cy="274405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426" indent="0" algn="ctr">
              <a:buNone/>
              <a:defRPr sz="1500"/>
            </a:lvl2pPr>
            <a:lvl3pPr marL="684851" indent="0" algn="ctr">
              <a:buNone/>
              <a:defRPr sz="1400"/>
            </a:lvl3pPr>
            <a:lvl4pPr marL="1027277" indent="0" algn="ctr">
              <a:buNone/>
              <a:defRPr sz="1200"/>
            </a:lvl4pPr>
            <a:lvl5pPr marL="1369703" indent="0" algn="ctr">
              <a:buNone/>
              <a:defRPr sz="1200"/>
            </a:lvl5pPr>
            <a:lvl6pPr marL="1712130" indent="0" algn="ctr">
              <a:buNone/>
              <a:defRPr sz="1200"/>
            </a:lvl6pPr>
            <a:lvl7pPr marL="2054554" indent="0" algn="ctr">
              <a:buNone/>
              <a:defRPr sz="1200"/>
            </a:lvl7pPr>
            <a:lvl8pPr marL="2396981" indent="0" algn="ctr">
              <a:buNone/>
              <a:defRPr sz="1200"/>
            </a:lvl8pPr>
            <a:lvl9pPr marL="273940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3" y="0"/>
            <a:ext cx="2978849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340427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340427" y="1646428"/>
            <a:ext cx="2469309" cy="1501156"/>
          </a:xfrm>
        </p:spPr>
        <p:txBody>
          <a:bodyPr numCol="1">
            <a:noAutofit/>
          </a:bodyPr>
          <a:lstStyle>
            <a:lvl1pPr marL="171213" indent="-171213" hangingPunct="0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177" algn="r"/>
                <a:tab pos="174536" algn="l"/>
              </a:tabLst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340426" y="3336830"/>
            <a:ext cx="1787318" cy="1030649"/>
          </a:xfrm>
          <a:noFill/>
          <a:ln w="25400">
            <a:solidFill>
              <a:schemeClr val="bg2"/>
            </a:solidFill>
          </a:ln>
        </p:spPr>
        <p:txBody>
          <a:bodyPr lIns="136970" tIns="102728" rIns="136970" bIns="13697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/>
            </a:lvl2pPr>
            <a:lvl3pPr marL="684851" indent="0">
              <a:buNone/>
              <a:defRPr/>
            </a:lvl3pPr>
            <a:lvl4pPr marL="1027277" indent="0">
              <a:buNone/>
              <a:defRPr/>
            </a:lvl4pPr>
            <a:lvl5pPr marL="1369703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02762" y="3625114"/>
            <a:ext cx="1661000" cy="685361"/>
          </a:xfrm>
        </p:spPr>
        <p:txBody>
          <a:bodyPr/>
          <a:lstStyle>
            <a:lvl1pPr marL="0" indent="0">
              <a:buNone/>
              <a:defRPr sz="900"/>
            </a:lvl1pPr>
            <a:lvl2pPr marL="342426" indent="0">
              <a:buNone/>
              <a:defRPr sz="900"/>
            </a:lvl2pPr>
            <a:lvl3pPr marL="684851" indent="0">
              <a:buNone/>
              <a:defRPr sz="900"/>
            </a:lvl3pPr>
            <a:lvl4pPr marL="1027277" indent="0">
              <a:buNone/>
              <a:defRPr sz="900"/>
            </a:lvl4pPr>
            <a:lvl5pPr marL="1369703" indent="0"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001794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001794" y="1646429"/>
            <a:ext cx="2469309" cy="2664034"/>
          </a:xfrm>
        </p:spPr>
        <p:txBody>
          <a:bodyPr numCol="1">
            <a:noAutofit/>
          </a:bodyPr>
          <a:lstStyle>
            <a:lvl1pPr marL="0" indent="0">
              <a:spcBef>
                <a:spcPts val="450"/>
              </a:spcBef>
              <a:spcAft>
                <a:spcPts val="750"/>
              </a:spcAft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340439" y="4547184"/>
            <a:ext cx="5116957" cy="289199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547184"/>
            <a:ext cx="342960" cy="2891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61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40426" y="343019"/>
            <a:ext cx="5144393" cy="548809"/>
          </a:xfrm>
          <a:prstGeom prst="rect">
            <a:avLst/>
          </a:prstGeom>
        </p:spPr>
        <p:txBody>
          <a:bodyPr lIns="68485" tIns="0" bIns="68485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40426" y="926116"/>
            <a:ext cx="5144393" cy="274405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426" indent="0" algn="ctr">
              <a:buNone/>
              <a:defRPr sz="1500"/>
            </a:lvl2pPr>
            <a:lvl3pPr marL="684851" indent="0" algn="ctr">
              <a:buNone/>
              <a:defRPr sz="1400"/>
            </a:lvl3pPr>
            <a:lvl4pPr marL="1027277" indent="0" algn="ctr">
              <a:buNone/>
              <a:defRPr sz="1200"/>
            </a:lvl4pPr>
            <a:lvl5pPr marL="1369703" indent="0" algn="ctr">
              <a:buNone/>
              <a:defRPr sz="1200"/>
            </a:lvl5pPr>
            <a:lvl6pPr marL="1712130" indent="0" algn="ctr">
              <a:buNone/>
              <a:defRPr sz="1200"/>
            </a:lvl6pPr>
            <a:lvl7pPr marL="2054554" indent="0" algn="ctr">
              <a:buNone/>
              <a:defRPr sz="1200"/>
            </a:lvl7pPr>
            <a:lvl8pPr marL="2396981" indent="0" algn="ctr">
              <a:buNone/>
              <a:defRPr sz="1200"/>
            </a:lvl8pPr>
            <a:lvl9pPr marL="273940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2976889" cy="5145088"/>
          </a:xfr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340427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340427" y="1646427"/>
            <a:ext cx="2469309" cy="2744047"/>
          </a:xfrm>
        </p:spPr>
        <p:txBody>
          <a:bodyPr numCol="1">
            <a:noAutofit/>
          </a:bodyPr>
          <a:lstStyle>
            <a:lvl1pPr marL="171213" indent="-17121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01794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001794" y="1646428"/>
            <a:ext cx="2469309" cy="1509226"/>
          </a:xfrm>
        </p:spPr>
        <p:txBody>
          <a:bodyPr numCol="1">
            <a:no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01792" y="3285457"/>
            <a:ext cx="1714798" cy="1105018"/>
          </a:xfrm>
          <a:noFill/>
          <a:ln w="25400">
            <a:solidFill>
              <a:schemeClr val="bg2"/>
            </a:solidFill>
          </a:ln>
        </p:spPr>
        <p:txBody>
          <a:bodyPr lIns="136970" tIns="136970" rIns="136970" bIns="13697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/>
            </a:lvl2pPr>
            <a:lvl3pPr marL="684851" indent="0">
              <a:buNone/>
              <a:defRPr/>
            </a:lvl3pPr>
            <a:lvl4pPr marL="1027277" indent="0">
              <a:buNone/>
              <a:defRPr/>
            </a:lvl4pPr>
            <a:lvl5pPr marL="1369703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79336" y="3624680"/>
            <a:ext cx="1576800" cy="69315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900"/>
            </a:lvl2pPr>
            <a:lvl3pPr marL="684851" indent="0">
              <a:buNone/>
              <a:defRPr sz="900"/>
            </a:lvl3pPr>
            <a:lvl4pPr marL="1027277" indent="0">
              <a:buNone/>
              <a:defRPr sz="900"/>
            </a:lvl4pPr>
            <a:lvl5pPr marL="136970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340426" y="4559961"/>
            <a:ext cx="5116956" cy="274405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559962"/>
            <a:ext cx="342960" cy="2764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9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38140" y="343019"/>
            <a:ext cx="5144393" cy="548809"/>
          </a:xfrm>
          <a:prstGeom prst="rect">
            <a:avLst/>
          </a:prstGeom>
        </p:spPr>
        <p:txBody>
          <a:bodyPr lIns="68485" tIns="0" rIns="0" bIns="68485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38140" y="926116"/>
            <a:ext cx="5144393" cy="300000"/>
          </a:xfrm>
        </p:spPr>
        <p:txBody>
          <a:bodyPr lIns="68485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426" indent="0" algn="ctr">
              <a:buNone/>
              <a:defRPr sz="1500"/>
            </a:lvl2pPr>
            <a:lvl3pPr marL="684851" indent="0" algn="ctr">
              <a:buNone/>
              <a:defRPr sz="1400"/>
            </a:lvl3pPr>
            <a:lvl4pPr marL="1027277" indent="0" algn="ctr">
              <a:buNone/>
              <a:defRPr sz="1200"/>
            </a:lvl4pPr>
            <a:lvl5pPr marL="1369703" indent="0" algn="ctr">
              <a:buNone/>
              <a:defRPr sz="1200"/>
            </a:lvl5pPr>
            <a:lvl6pPr marL="1712130" indent="0" algn="ctr">
              <a:buNone/>
              <a:defRPr sz="1200"/>
            </a:lvl6pPr>
            <a:lvl7pPr marL="2054554" indent="0" algn="ctr">
              <a:buNone/>
              <a:defRPr sz="1200"/>
            </a:lvl7pPr>
            <a:lvl8pPr marL="2396981" indent="0" algn="ctr">
              <a:buNone/>
              <a:defRPr sz="1200"/>
            </a:lvl8pPr>
            <a:lvl9pPr marL="273940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" y="0"/>
            <a:ext cx="297688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 defTabSz="68485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42960" y="343006"/>
            <a:ext cx="226353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42960" y="617410"/>
            <a:ext cx="2263533" cy="3620232"/>
          </a:xfrm>
        </p:spPr>
        <p:txBody>
          <a:bodyPr numCol="1">
            <a:noAutofit/>
          </a:bodyPr>
          <a:lstStyle>
            <a:lvl1pPr marL="171213" indent="-17121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177" algn="r"/>
                <a:tab pos="174536" algn="l"/>
              </a:tabLst>
              <a:defRPr sz="900" baseline="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42960" y="4426119"/>
            <a:ext cx="2263533" cy="443217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3221130" y="137202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3684469" y="1372023"/>
            <a:ext cx="1783390" cy="1029018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9" hasCustomPrompt="1"/>
          </p:nvPr>
        </p:nvSpPr>
        <p:spPr>
          <a:xfrm>
            <a:off x="5653004" y="1372023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3221130" y="2566827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3684469" y="2566826"/>
            <a:ext cx="1783390" cy="1029018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5653004" y="2570637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221130" y="376925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3684469" y="3761631"/>
            <a:ext cx="1783390" cy="1036640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5649854" y="3769253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7" hasCustomPrompt="1"/>
          </p:nvPr>
        </p:nvSpPr>
        <p:spPr>
          <a:xfrm>
            <a:off x="7082277" y="1372035"/>
            <a:ext cx="1371838" cy="1955133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7085546" y="3503779"/>
            <a:ext cx="1368571" cy="1294492"/>
          </a:xfrm>
          <a:noFill/>
          <a:ln w="25400">
            <a:solidFill>
              <a:schemeClr val="bg2"/>
            </a:solidFill>
          </a:ln>
        </p:spPr>
        <p:txBody>
          <a:bodyPr lIns="136970" tIns="273941" rIns="136970" bIns="13697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/>
            </a:lvl2pPr>
            <a:lvl3pPr marL="684851" indent="0">
              <a:buNone/>
              <a:defRPr/>
            </a:lvl3pPr>
            <a:lvl4pPr marL="1027277" indent="0">
              <a:buNone/>
              <a:defRPr/>
            </a:lvl4pPr>
            <a:lvl5pPr marL="1369703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3087" y="4075717"/>
            <a:ext cx="1258436" cy="57929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900"/>
            </a:lvl2pPr>
            <a:lvl3pPr marL="684851" indent="0">
              <a:buNone/>
              <a:defRPr sz="900"/>
            </a:lvl3pPr>
            <a:lvl4pPr marL="1027277" indent="0">
              <a:buNone/>
              <a:defRPr sz="900"/>
            </a:lvl4pPr>
            <a:lvl5pPr marL="136970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81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82518" y="0"/>
            <a:ext cx="286306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 defTabSz="68485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60" y="343019"/>
            <a:ext cx="5590241" cy="548809"/>
          </a:xfrm>
          <a:prstGeom prst="rect">
            <a:avLst/>
          </a:prstGeom>
        </p:spPr>
        <p:txBody>
          <a:bodyPr lIns="68485" tIns="0" bIns="68485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42960" y="926115"/>
            <a:ext cx="5590241" cy="301845"/>
          </a:xfrm>
        </p:spPr>
        <p:txBody>
          <a:bodyPr lIns="68485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426" indent="0" algn="ctr">
              <a:buNone/>
              <a:defRPr sz="1500"/>
            </a:lvl2pPr>
            <a:lvl3pPr marL="684851" indent="0" algn="ctr">
              <a:buNone/>
              <a:defRPr sz="1400"/>
            </a:lvl3pPr>
            <a:lvl4pPr marL="1027277" indent="0" algn="ctr">
              <a:buNone/>
              <a:defRPr sz="1200"/>
            </a:lvl4pPr>
            <a:lvl5pPr marL="1369703" indent="0" algn="ctr">
              <a:buNone/>
              <a:defRPr sz="1200"/>
            </a:lvl5pPr>
            <a:lvl6pPr marL="1712130" indent="0" algn="ctr">
              <a:buNone/>
              <a:defRPr sz="1200"/>
            </a:lvl6pPr>
            <a:lvl7pPr marL="2054554" indent="0" algn="ctr">
              <a:buNone/>
              <a:defRPr sz="1200"/>
            </a:lvl7pPr>
            <a:lvl8pPr marL="2396981" indent="0" algn="ctr">
              <a:buNone/>
              <a:defRPr sz="1200"/>
            </a:lvl8pPr>
            <a:lvl9pPr marL="273940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19092" y="13754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85919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2164376" y="13754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2635557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082005" y="1378502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4" hasCustomPrompt="1"/>
          </p:nvPr>
        </p:nvSpPr>
        <p:spPr>
          <a:xfrm>
            <a:off x="4555692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0" hasCustomPrompt="1"/>
          </p:nvPr>
        </p:nvSpPr>
        <p:spPr>
          <a:xfrm>
            <a:off x="342959" y="3018464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2281534" y="3018464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4220109" y="3018464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6603705" y="343006"/>
            <a:ext cx="1851982" cy="884954"/>
          </a:xfrm>
          <a:noFill/>
          <a:ln w="25400">
            <a:solidFill>
              <a:schemeClr val="bg2">
                <a:lumMod val="90000"/>
              </a:schemeClr>
            </a:solidFill>
          </a:ln>
        </p:spPr>
        <p:txBody>
          <a:bodyPr lIns="136970" tIns="136970" rIns="136970" bIns="13697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/>
            </a:lvl2pPr>
            <a:lvl3pPr marL="684851" indent="0">
              <a:buNone/>
              <a:defRPr/>
            </a:lvl3pPr>
            <a:lvl4pPr marL="1027277" indent="0">
              <a:buNone/>
              <a:defRPr/>
            </a:lvl4pPr>
            <a:lvl5pPr marL="1369703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6646951" y="729720"/>
            <a:ext cx="1748699" cy="39602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900"/>
            </a:lvl2pPr>
            <a:lvl3pPr marL="684851" indent="0">
              <a:buNone/>
              <a:defRPr sz="900"/>
            </a:lvl3pPr>
            <a:lvl4pPr marL="1027277" indent="0">
              <a:buNone/>
              <a:defRPr sz="900"/>
            </a:lvl4pPr>
            <a:lvl5pPr marL="136970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603705" y="1372023"/>
            <a:ext cx="1851982" cy="274405"/>
          </a:xfrm>
        </p:spPr>
        <p:txBody>
          <a:bodyPr tIns="0"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603705" y="1646430"/>
            <a:ext cx="1851982" cy="2626445"/>
          </a:xfrm>
        </p:spPr>
        <p:txBody>
          <a:bodyPr numCol="1">
            <a:noAutofit/>
          </a:bodyPr>
          <a:lstStyle>
            <a:lvl1pPr marL="171213" indent="-17121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177" algn="r"/>
                <a:tab pos="174536" algn="l"/>
              </a:tabLst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603705" y="4272887"/>
            <a:ext cx="1851982" cy="563509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97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5512" y="0"/>
            <a:ext cx="4570076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 defTabSz="68485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59" y="343019"/>
            <a:ext cx="3909739" cy="548809"/>
          </a:xfrm>
          <a:prstGeom prst="rect">
            <a:avLst/>
          </a:prstGeom>
        </p:spPr>
        <p:txBody>
          <a:bodyPr lIns="68485" tIns="0" bIns="68485" anchor="t" anchorCtr="0">
            <a:noAutofit/>
          </a:bodyPr>
          <a:lstStyle>
            <a:lvl1pPr algn="l"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42959" y="926117"/>
            <a:ext cx="3909739" cy="301845"/>
          </a:xfrm>
        </p:spPr>
        <p:txBody>
          <a:bodyPr lIns="68485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426" indent="0" algn="ctr">
              <a:buNone/>
              <a:defRPr sz="1500"/>
            </a:lvl2pPr>
            <a:lvl3pPr marL="684851" indent="0" algn="ctr">
              <a:buNone/>
              <a:defRPr sz="1400"/>
            </a:lvl3pPr>
            <a:lvl4pPr marL="1027277" indent="0" algn="ctr">
              <a:buNone/>
              <a:defRPr sz="1200"/>
            </a:lvl4pPr>
            <a:lvl5pPr marL="1369703" indent="0" algn="ctr">
              <a:buNone/>
              <a:defRPr sz="1200"/>
            </a:lvl5pPr>
            <a:lvl6pPr marL="1712130" indent="0" algn="ctr">
              <a:buNone/>
              <a:defRPr sz="1200"/>
            </a:lvl6pPr>
            <a:lvl7pPr marL="2054554" indent="0" algn="ctr">
              <a:buNone/>
              <a:defRPr sz="1200"/>
            </a:lvl7pPr>
            <a:lvl8pPr marL="2396981" indent="0" algn="ctr">
              <a:buNone/>
              <a:defRPr sz="1200"/>
            </a:lvl8pPr>
            <a:lvl9pPr marL="273940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8" hasCustomPrompt="1"/>
          </p:nvPr>
        </p:nvSpPr>
        <p:spPr>
          <a:xfrm>
            <a:off x="342959" y="1372023"/>
            <a:ext cx="3909739" cy="857713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42959" y="2385033"/>
            <a:ext cx="3909739" cy="411607"/>
          </a:xfrm>
          <a:noFill/>
          <a:ln w="25400">
            <a:solidFill>
              <a:schemeClr val="bg2"/>
            </a:solidFill>
          </a:ln>
        </p:spPr>
        <p:txBody>
          <a:bodyPr lIns="136970" tIns="136970" rIns="136970" bIns="13697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/>
            </a:lvl2pPr>
            <a:lvl3pPr marL="684851" indent="0">
              <a:buNone/>
              <a:defRPr/>
            </a:lvl3pPr>
            <a:lvl4pPr marL="1027277" indent="0">
              <a:buNone/>
              <a:defRPr/>
            </a:lvl4pPr>
            <a:lvl5pPr marL="1369703" indent="0">
              <a:buNone/>
              <a:defRPr/>
            </a:lvl5pPr>
          </a:lstStyle>
          <a:p>
            <a:pPr lvl="0"/>
            <a:r>
              <a:rPr lang="en-US" dirty="0"/>
              <a:t>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08848" y="2459820"/>
            <a:ext cx="3407398" cy="270355"/>
          </a:xfrm>
        </p:spPr>
        <p:txBody>
          <a:bodyPr lIns="0" anchor="ctr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900">
                <a:solidFill>
                  <a:schemeClr val="tx1"/>
                </a:solidFill>
              </a:defRPr>
            </a:lvl2pPr>
            <a:lvl3pPr marL="684851" indent="0">
              <a:buNone/>
              <a:defRPr sz="900">
                <a:solidFill>
                  <a:schemeClr val="tx1"/>
                </a:solidFill>
              </a:defRPr>
            </a:lvl3pPr>
            <a:lvl4pPr marL="1027277" indent="0">
              <a:buNone/>
              <a:defRPr sz="900">
                <a:solidFill>
                  <a:schemeClr val="tx1"/>
                </a:solidFill>
              </a:defRPr>
            </a:lvl4pPr>
            <a:lvl5pPr marL="1369703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42959" y="2951937"/>
            <a:ext cx="390973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42959" y="3226343"/>
            <a:ext cx="3909739" cy="1211954"/>
          </a:xfrm>
        </p:spPr>
        <p:txBody>
          <a:bodyPr numCol="2" spcCol="342426">
            <a:noAutofit/>
          </a:bodyPr>
          <a:lstStyle>
            <a:lvl1pPr marL="171213" indent="-17121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177" algn="r"/>
                <a:tab pos="174536" algn="l"/>
              </a:tabLst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42959" y="4493377"/>
            <a:ext cx="3909739" cy="343006"/>
          </a:xfrm>
        </p:spPr>
        <p:txBody>
          <a:bodyPr bIns="0" numCol="1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4754436" y="343007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221886" y="343006"/>
            <a:ext cx="1714798" cy="960416"/>
          </a:xfrm>
        </p:spPr>
        <p:txBody>
          <a:bodyPr tIns="34243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9" hasCustomPrompt="1"/>
          </p:nvPr>
        </p:nvSpPr>
        <p:spPr>
          <a:xfrm>
            <a:off x="7150858" y="343006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752149" y="1506635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5221886" y="1506635"/>
            <a:ext cx="1714798" cy="960416"/>
          </a:xfrm>
        </p:spPr>
        <p:txBody>
          <a:bodyPr tIns="34243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7150858" y="1506635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4752149" y="2670265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5221886" y="2670266"/>
            <a:ext cx="1714798" cy="960416"/>
          </a:xfrm>
        </p:spPr>
        <p:txBody>
          <a:bodyPr tIns="34243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7150858" y="2670266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4748946" y="3832322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221886" y="3833894"/>
            <a:ext cx="1714798" cy="960416"/>
          </a:xfrm>
        </p:spPr>
        <p:txBody>
          <a:bodyPr tIns="34243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2" hasCustomPrompt="1"/>
          </p:nvPr>
        </p:nvSpPr>
        <p:spPr>
          <a:xfrm>
            <a:off x="7150858" y="3833894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20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499839" y="0"/>
            <a:ext cx="464574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 defTabSz="68485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59" y="343006"/>
            <a:ext cx="3909739" cy="583110"/>
          </a:xfrm>
          <a:prstGeom prst="rect">
            <a:avLst/>
          </a:prstGeom>
          <a:noFill/>
        </p:spPr>
        <p:txBody>
          <a:bodyPr vert="horz" lIns="68485" tIns="0" rIns="68485" bIns="68485" rtlCol="0" anchor="t" anchorCtr="0">
            <a:noAutofit/>
          </a:bodyPr>
          <a:lstStyle>
            <a:lvl1pPr algn="l">
              <a:defRPr lang="en-US" sz="29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342959" y="926117"/>
            <a:ext cx="3909739" cy="241249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426" indent="0" algn="ctr">
              <a:buNone/>
              <a:defRPr sz="1500"/>
            </a:lvl2pPr>
            <a:lvl3pPr marL="684851" indent="0" algn="ctr">
              <a:buNone/>
              <a:defRPr sz="1400"/>
            </a:lvl3pPr>
            <a:lvl4pPr marL="1027277" indent="0" algn="ctr">
              <a:buNone/>
              <a:defRPr sz="1200"/>
            </a:lvl4pPr>
            <a:lvl5pPr marL="1369703" indent="0" algn="ctr">
              <a:buNone/>
              <a:defRPr sz="1200"/>
            </a:lvl5pPr>
            <a:lvl6pPr marL="1712130" indent="0" algn="ctr">
              <a:buNone/>
              <a:defRPr sz="1200"/>
            </a:lvl6pPr>
            <a:lvl7pPr marL="2054554" indent="0" algn="ctr">
              <a:buNone/>
              <a:defRPr sz="1200"/>
            </a:lvl7pPr>
            <a:lvl8pPr marL="2396981" indent="0" algn="ctr">
              <a:buNone/>
              <a:defRPr sz="1200"/>
            </a:lvl8pPr>
            <a:lvl9pPr marL="273940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6" descr="An empty placeholder to add an image. Click on the placeholder and select the image that you wish to add.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2036"/>
            <a:ext cx="4252698" cy="3773065"/>
          </a:xfrm>
          <a:noFill/>
        </p:spPr>
        <p:txBody>
          <a:bodyPr anchor="ctr"/>
          <a:lstStyle>
            <a:lvl1pPr marL="0" marR="0" indent="0" algn="ctr" defTabSz="68485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68485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Add a picture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64749" y="343006"/>
            <a:ext cx="370396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64749" y="617411"/>
            <a:ext cx="3703963" cy="867127"/>
          </a:xfrm>
          <a:noFill/>
        </p:spPr>
        <p:txBody>
          <a:bodyPr wrap="square" numCol="2" spcCol="342426" rtlCol="0">
            <a:noAutofit/>
          </a:bodyPr>
          <a:lstStyle>
            <a:lvl1pPr marL="171213" indent="-17121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lang="en-US" sz="900" i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764749" y="1632874"/>
            <a:ext cx="370396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4637087" y="193763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105014" y="1945449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6566996" y="1946690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7027105" y="1945449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4637087" y="29142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5106190" y="2915533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6566996" y="291553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42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485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27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6970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34" hasCustomPrompt="1"/>
          </p:nvPr>
        </p:nvSpPr>
        <p:spPr>
          <a:xfrm>
            <a:off x="7028281" y="2915533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4764749" y="3884322"/>
            <a:ext cx="3703963" cy="480208"/>
          </a:xfrm>
          <a:noFill/>
          <a:ln w="25400">
            <a:solidFill>
              <a:schemeClr val="bg2">
                <a:lumMod val="90000"/>
              </a:schemeClr>
            </a:solidFill>
          </a:ln>
        </p:spPr>
        <p:txBody>
          <a:bodyPr lIns="136970" tIns="102728" rIns="136970" bIns="13697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426" indent="0">
              <a:buNone/>
              <a:defRPr/>
            </a:lvl2pPr>
            <a:lvl3pPr marL="684851" indent="0">
              <a:buNone/>
              <a:defRPr/>
            </a:lvl3pPr>
            <a:lvl4pPr marL="1027277" indent="0">
              <a:buNone/>
              <a:defRPr/>
            </a:lvl4pPr>
            <a:lvl5pPr marL="1369703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5225103" y="3968107"/>
            <a:ext cx="3147649" cy="350981"/>
          </a:xfrm>
        </p:spPr>
        <p:txBody>
          <a:bodyPr lIns="0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426" indent="0">
              <a:buNone/>
              <a:defRPr sz="900">
                <a:solidFill>
                  <a:schemeClr val="tx1"/>
                </a:solidFill>
              </a:defRPr>
            </a:lvl2pPr>
            <a:lvl3pPr marL="684851" indent="0">
              <a:buNone/>
              <a:defRPr sz="900">
                <a:solidFill>
                  <a:schemeClr val="tx1"/>
                </a:solidFill>
              </a:defRPr>
            </a:lvl3pPr>
            <a:lvl4pPr marL="1027277" indent="0">
              <a:buNone/>
              <a:defRPr sz="900">
                <a:solidFill>
                  <a:schemeClr val="tx1"/>
                </a:solidFill>
              </a:defRPr>
            </a:lvl4pPr>
            <a:lvl5pPr marL="1369703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64749" y="4493377"/>
            <a:ext cx="3703963" cy="343006"/>
          </a:xfrm>
        </p:spPr>
        <p:txBody>
          <a:bodyPr bIns="0" numCol="1" anchor="b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426" indent="0">
              <a:buNone/>
              <a:defRPr sz="1100"/>
            </a:lvl2pPr>
            <a:lvl3pPr marL="684851" indent="0">
              <a:buNone/>
              <a:defRPr sz="900"/>
            </a:lvl3pPr>
            <a:lvl4pPr marL="1027277" indent="0">
              <a:buNone/>
              <a:defRPr sz="800"/>
            </a:lvl4pPr>
            <a:lvl5pPr marL="1369703" indent="0">
              <a:buNone/>
              <a:defRPr sz="800"/>
            </a:lvl5pPr>
            <a:lvl6pPr marL="1712130" indent="0">
              <a:buNone/>
              <a:defRPr sz="800"/>
            </a:lvl6pPr>
            <a:lvl7pPr marL="2054554" indent="0">
              <a:buNone/>
              <a:defRPr sz="800"/>
            </a:lvl7pPr>
            <a:lvl8pPr marL="2396981" indent="0">
              <a:buNone/>
              <a:defRPr sz="800"/>
            </a:lvl8pPr>
            <a:lvl9pPr marL="273940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3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YEAR F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5588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0845" y="343006"/>
            <a:ext cx="8443900" cy="960416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9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5856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81305" y="2058035"/>
            <a:ext cx="5422061" cy="960416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81305" y="3087054"/>
            <a:ext cx="5422061" cy="1715029"/>
          </a:xfrm>
        </p:spPr>
        <p:txBody>
          <a:bodyPr tIns="0" numCol="3" spcCol="342426">
            <a:noAutofit/>
          </a:bodyPr>
          <a:lstStyle>
            <a:lvl1pPr marL="0" indent="0" algn="l">
              <a:lnSpc>
                <a:spcPts val="3375"/>
              </a:lnSpc>
              <a:spcBef>
                <a:spcPts val="225"/>
              </a:spcBef>
              <a:buNone/>
              <a:defRPr sz="15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426" indent="0" algn="ctr">
              <a:buNone/>
              <a:defRPr sz="1500"/>
            </a:lvl2pPr>
            <a:lvl3pPr marL="684851" indent="0" algn="ctr">
              <a:buNone/>
              <a:defRPr sz="1400"/>
            </a:lvl3pPr>
            <a:lvl4pPr marL="1027277" indent="0" algn="ctr">
              <a:buNone/>
              <a:defRPr sz="1200"/>
            </a:lvl4pPr>
            <a:lvl5pPr marL="1369703" indent="0" algn="ctr">
              <a:buNone/>
              <a:defRPr sz="1200"/>
            </a:lvl5pPr>
            <a:lvl6pPr marL="1712130" indent="0" algn="ctr">
              <a:buNone/>
              <a:defRPr sz="1200"/>
            </a:lvl6pPr>
            <a:lvl7pPr marL="2054554" indent="0" algn="ctr">
              <a:buNone/>
              <a:defRPr sz="1200"/>
            </a:lvl7pPr>
            <a:lvl8pPr marL="2396981" indent="0" algn="ctr">
              <a:buNone/>
              <a:defRPr sz="1200"/>
            </a:lvl8pPr>
            <a:lvl9pPr marL="273940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2976889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676484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60" y="343004"/>
            <a:ext cx="8402509" cy="728889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60" y="1166220"/>
            <a:ext cx="8402509" cy="478664"/>
          </a:xfrm>
        </p:spPr>
        <p:txBody>
          <a:bodyPr>
            <a:normAutofit/>
          </a:bodyPr>
          <a:lstStyle>
            <a:lvl1pPr marL="0" indent="0" algn="l">
              <a:buNone/>
              <a:defRPr sz="1500" b="1" i="1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426" indent="0" algn="ctr">
              <a:buNone/>
              <a:defRPr sz="1500"/>
            </a:lvl2pPr>
            <a:lvl3pPr marL="684851" indent="0" algn="ctr">
              <a:buNone/>
              <a:defRPr sz="1400"/>
            </a:lvl3pPr>
            <a:lvl4pPr marL="1027277" indent="0" algn="ctr">
              <a:buNone/>
              <a:defRPr sz="1200"/>
            </a:lvl4pPr>
            <a:lvl5pPr marL="1369703" indent="0" algn="ctr">
              <a:buNone/>
              <a:defRPr sz="1200"/>
            </a:lvl5pPr>
            <a:lvl6pPr marL="1712130" indent="0" algn="ctr">
              <a:buNone/>
              <a:defRPr sz="1200"/>
            </a:lvl6pPr>
            <a:lvl7pPr marL="2054554" indent="0" algn="ctr">
              <a:buNone/>
              <a:defRPr sz="1200"/>
            </a:lvl7pPr>
            <a:lvl8pPr marL="2396981" indent="0" algn="ctr">
              <a:buNone/>
              <a:defRPr sz="1200"/>
            </a:lvl8pPr>
            <a:lvl9pPr marL="2739406" indent="0" algn="ctr">
              <a:buNone/>
              <a:defRPr sz="12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046624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3248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3502354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5588" cy="51450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60" y="343006"/>
            <a:ext cx="8402509" cy="823214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defRPr sz="5400" b="1" i="1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60" y="1166220"/>
            <a:ext cx="8402509" cy="478664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06" indent="0" algn="ctr">
              <a:buNone/>
              <a:defRPr sz="1500"/>
            </a:lvl2pPr>
            <a:lvl3pPr marL="685011" indent="0" algn="ctr">
              <a:buNone/>
              <a:defRPr sz="1400"/>
            </a:lvl3pPr>
            <a:lvl4pPr marL="1027517" indent="0" algn="ctr">
              <a:buNone/>
              <a:defRPr sz="1200"/>
            </a:lvl4pPr>
            <a:lvl5pPr marL="1370023" indent="0" algn="ctr">
              <a:buNone/>
              <a:defRPr sz="1200"/>
            </a:lvl5pPr>
            <a:lvl6pPr marL="1712529" indent="0" algn="ctr">
              <a:buNone/>
              <a:defRPr sz="1200"/>
            </a:lvl6pPr>
            <a:lvl7pPr marL="2055034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4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54927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40426" y="343017"/>
            <a:ext cx="5144393" cy="457199"/>
          </a:xfrm>
          <a:prstGeom prst="rect">
            <a:avLst/>
          </a:prstGeom>
        </p:spPr>
        <p:txBody>
          <a:bodyPr lIns="68501" tIns="0" bIns="0" anchor="t" anchorCtr="0">
            <a:noAutofit/>
          </a:bodyPr>
          <a:lstStyle>
            <a:lvl1pPr>
              <a:lnSpc>
                <a:spcPct val="90000"/>
              </a:lnSpc>
              <a:defRPr sz="2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340426" y="926116"/>
            <a:ext cx="5144392" cy="274405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06" indent="0" algn="ctr">
              <a:buNone/>
              <a:defRPr sz="1500"/>
            </a:lvl2pPr>
            <a:lvl3pPr marL="685011" indent="0" algn="ctr">
              <a:buNone/>
              <a:defRPr sz="1400"/>
            </a:lvl3pPr>
            <a:lvl4pPr marL="1027517" indent="0" algn="ctr">
              <a:buNone/>
              <a:defRPr sz="1200"/>
            </a:lvl4pPr>
            <a:lvl5pPr marL="1370023" indent="0" algn="ctr">
              <a:buNone/>
              <a:defRPr sz="1200"/>
            </a:lvl5pPr>
            <a:lvl6pPr marL="1712529" indent="0" algn="ctr">
              <a:buNone/>
              <a:defRPr sz="1200"/>
            </a:lvl6pPr>
            <a:lvl7pPr marL="2055034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4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" y="0"/>
            <a:ext cx="2978849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340427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340427" y="1646428"/>
            <a:ext cx="2469309" cy="1501156"/>
          </a:xfrm>
        </p:spPr>
        <p:txBody>
          <a:bodyPr numCol="1">
            <a:noAutofit/>
          </a:bodyPr>
          <a:lstStyle>
            <a:lvl1pPr marL="171253" indent="-171253" hangingPunct="0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197" algn="r"/>
                <a:tab pos="174578" algn="l"/>
              </a:tabLst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340426" y="3336828"/>
            <a:ext cx="1787318" cy="1030649"/>
          </a:xfrm>
          <a:noFill/>
          <a:ln w="25400">
            <a:solidFill>
              <a:schemeClr val="bg2"/>
            </a:solidFill>
          </a:ln>
        </p:spPr>
        <p:txBody>
          <a:bodyPr lIns="137002" tIns="102752" rIns="137002" bIns="13700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/>
            </a:lvl2pPr>
            <a:lvl3pPr marL="685011" indent="0">
              <a:buNone/>
              <a:defRPr/>
            </a:lvl3pPr>
            <a:lvl4pPr marL="1027517" indent="0">
              <a:buNone/>
              <a:defRPr/>
            </a:lvl4pPr>
            <a:lvl5pPr marL="1370023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02762" y="3625112"/>
            <a:ext cx="1661000" cy="685361"/>
          </a:xfrm>
        </p:spPr>
        <p:txBody>
          <a:bodyPr/>
          <a:lstStyle>
            <a:lvl1pPr marL="0" indent="0">
              <a:buNone/>
              <a:defRPr sz="900"/>
            </a:lvl1pPr>
            <a:lvl2pPr marL="342506" indent="0">
              <a:buNone/>
              <a:defRPr sz="900"/>
            </a:lvl2pPr>
            <a:lvl3pPr marL="685011" indent="0">
              <a:buNone/>
              <a:defRPr sz="900"/>
            </a:lvl3pPr>
            <a:lvl4pPr marL="1027517" indent="0">
              <a:buNone/>
              <a:defRPr sz="900"/>
            </a:lvl4pPr>
            <a:lvl5pPr marL="1370023" indent="0"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001794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001794" y="1646429"/>
            <a:ext cx="2469309" cy="2664034"/>
          </a:xfrm>
        </p:spPr>
        <p:txBody>
          <a:bodyPr numCol="1">
            <a:noAutofit/>
          </a:bodyPr>
          <a:lstStyle>
            <a:lvl1pPr marL="0" indent="0">
              <a:spcBef>
                <a:spcPts val="450"/>
              </a:spcBef>
              <a:spcAft>
                <a:spcPts val="750"/>
              </a:spcAft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340437" y="4547184"/>
            <a:ext cx="5116957" cy="289199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547184"/>
            <a:ext cx="342960" cy="2891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76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40426" y="343017"/>
            <a:ext cx="5144393" cy="548809"/>
          </a:xfrm>
          <a:prstGeom prst="rect">
            <a:avLst/>
          </a:prstGeom>
        </p:spPr>
        <p:txBody>
          <a:bodyPr lIns="68501" tIns="0" bIns="68501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40426" y="926116"/>
            <a:ext cx="5144393" cy="274405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06" indent="0" algn="ctr">
              <a:buNone/>
              <a:defRPr sz="1500"/>
            </a:lvl2pPr>
            <a:lvl3pPr marL="685011" indent="0" algn="ctr">
              <a:buNone/>
              <a:defRPr sz="1400"/>
            </a:lvl3pPr>
            <a:lvl4pPr marL="1027517" indent="0" algn="ctr">
              <a:buNone/>
              <a:defRPr sz="1200"/>
            </a:lvl4pPr>
            <a:lvl5pPr marL="1370023" indent="0" algn="ctr">
              <a:buNone/>
              <a:defRPr sz="1200"/>
            </a:lvl5pPr>
            <a:lvl6pPr marL="1712529" indent="0" algn="ctr">
              <a:buNone/>
              <a:defRPr sz="1200"/>
            </a:lvl6pPr>
            <a:lvl7pPr marL="2055034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4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2976889" cy="5145088"/>
          </a:xfr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340427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340427" y="1646427"/>
            <a:ext cx="2469309" cy="2744047"/>
          </a:xfrm>
        </p:spPr>
        <p:txBody>
          <a:bodyPr numCol="1">
            <a:noAutofit/>
          </a:bodyPr>
          <a:lstStyle>
            <a:lvl1pPr marL="171253" indent="-17125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01794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001794" y="1646428"/>
            <a:ext cx="2469309" cy="1509226"/>
          </a:xfrm>
        </p:spPr>
        <p:txBody>
          <a:bodyPr numCol="1">
            <a:no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01792" y="3285457"/>
            <a:ext cx="1714798" cy="1105018"/>
          </a:xfrm>
          <a:noFill/>
          <a:ln w="25400">
            <a:solidFill>
              <a:schemeClr val="bg2"/>
            </a:solidFill>
          </a:ln>
        </p:spPr>
        <p:txBody>
          <a:bodyPr lIns="137002" tIns="137002" rIns="137002" bIns="13700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/>
            </a:lvl2pPr>
            <a:lvl3pPr marL="685011" indent="0">
              <a:buNone/>
              <a:defRPr/>
            </a:lvl3pPr>
            <a:lvl4pPr marL="1027517" indent="0">
              <a:buNone/>
              <a:defRPr/>
            </a:lvl4pPr>
            <a:lvl5pPr marL="1370023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79336" y="3624680"/>
            <a:ext cx="1576800" cy="69315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900"/>
            </a:lvl2pPr>
            <a:lvl3pPr marL="685011" indent="0">
              <a:buNone/>
              <a:defRPr sz="900"/>
            </a:lvl3pPr>
            <a:lvl4pPr marL="1027517" indent="0">
              <a:buNone/>
              <a:defRPr sz="900"/>
            </a:lvl4pPr>
            <a:lvl5pPr marL="137002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340426" y="4559961"/>
            <a:ext cx="5116956" cy="274405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559962"/>
            <a:ext cx="342960" cy="2764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83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38140" y="343017"/>
            <a:ext cx="5144393" cy="548809"/>
          </a:xfrm>
          <a:prstGeom prst="rect">
            <a:avLst/>
          </a:prstGeom>
        </p:spPr>
        <p:txBody>
          <a:bodyPr lIns="68501" tIns="0" rIns="0" bIns="68501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38140" y="926116"/>
            <a:ext cx="5144393" cy="300000"/>
          </a:xfrm>
        </p:spPr>
        <p:txBody>
          <a:bodyPr lIns="68501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06" indent="0" algn="ctr">
              <a:buNone/>
              <a:defRPr sz="1500"/>
            </a:lvl2pPr>
            <a:lvl3pPr marL="685011" indent="0" algn="ctr">
              <a:buNone/>
              <a:defRPr sz="1400"/>
            </a:lvl3pPr>
            <a:lvl4pPr marL="1027517" indent="0" algn="ctr">
              <a:buNone/>
              <a:defRPr sz="1200"/>
            </a:lvl4pPr>
            <a:lvl5pPr marL="1370023" indent="0" algn="ctr">
              <a:buNone/>
              <a:defRPr sz="1200"/>
            </a:lvl5pPr>
            <a:lvl6pPr marL="1712529" indent="0" algn="ctr">
              <a:buNone/>
              <a:defRPr sz="1200"/>
            </a:lvl6pPr>
            <a:lvl7pPr marL="2055034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4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" y="0"/>
            <a:ext cx="297688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1" tIns="34251" rIns="68501" bIns="34251" rtlCol="0" anchor="ctr"/>
          <a:lstStyle/>
          <a:p>
            <a:pPr algn="ctr" defTabSz="68501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42960" y="343006"/>
            <a:ext cx="226353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42960" y="617410"/>
            <a:ext cx="2263533" cy="3620232"/>
          </a:xfrm>
        </p:spPr>
        <p:txBody>
          <a:bodyPr numCol="1">
            <a:noAutofit/>
          </a:bodyPr>
          <a:lstStyle>
            <a:lvl1pPr marL="171253" indent="-17125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197" algn="r"/>
                <a:tab pos="174578" algn="l"/>
              </a:tabLst>
              <a:defRPr sz="900" baseline="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42960" y="4426119"/>
            <a:ext cx="2263533" cy="443217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3221130" y="137202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3684469" y="1372023"/>
            <a:ext cx="1783390" cy="1029018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9" hasCustomPrompt="1"/>
          </p:nvPr>
        </p:nvSpPr>
        <p:spPr>
          <a:xfrm>
            <a:off x="5653004" y="1372023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3221130" y="2566827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3684469" y="2566826"/>
            <a:ext cx="1783390" cy="1029018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5653004" y="2570637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221130" y="376925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3684469" y="3761631"/>
            <a:ext cx="1783390" cy="1036640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5649854" y="3769253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7" hasCustomPrompt="1"/>
          </p:nvPr>
        </p:nvSpPr>
        <p:spPr>
          <a:xfrm>
            <a:off x="7082277" y="1372033"/>
            <a:ext cx="1371838" cy="1955133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7085546" y="3503779"/>
            <a:ext cx="1368571" cy="1294492"/>
          </a:xfrm>
          <a:noFill/>
          <a:ln w="25400">
            <a:solidFill>
              <a:schemeClr val="bg2"/>
            </a:solidFill>
          </a:ln>
        </p:spPr>
        <p:txBody>
          <a:bodyPr lIns="137002" tIns="274005" rIns="137002" bIns="13700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/>
            </a:lvl2pPr>
            <a:lvl3pPr marL="685011" indent="0">
              <a:buNone/>
              <a:defRPr/>
            </a:lvl3pPr>
            <a:lvl4pPr marL="1027517" indent="0">
              <a:buNone/>
              <a:defRPr/>
            </a:lvl4pPr>
            <a:lvl5pPr marL="1370023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3087" y="4075717"/>
            <a:ext cx="1258436" cy="57929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900"/>
            </a:lvl2pPr>
            <a:lvl3pPr marL="685011" indent="0">
              <a:buNone/>
              <a:defRPr sz="900"/>
            </a:lvl3pPr>
            <a:lvl4pPr marL="1027517" indent="0">
              <a:buNone/>
              <a:defRPr sz="900"/>
            </a:lvl4pPr>
            <a:lvl5pPr marL="137002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88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82518" y="0"/>
            <a:ext cx="286306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1" tIns="34251" rIns="68501" bIns="34251" rtlCol="0" anchor="ctr"/>
          <a:lstStyle/>
          <a:p>
            <a:pPr algn="ctr" defTabSz="68501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60" y="343017"/>
            <a:ext cx="5590241" cy="548809"/>
          </a:xfrm>
          <a:prstGeom prst="rect">
            <a:avLst/>
          </a:prstGeom>
        </p:spPr>
        <p:txBody>
          <a:bodyPr lIns="68501" tIns="0" bIns="68501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42960" y="926115"/>
            <a:ext cx="5590241" cy="301845"/>
          </a:xfrm>
        </p:spPr>
        <p:txBody>
          <a:bodyPr lIns="68501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06" indent="0" algn="ctr">
              <a:buNone/>
              <a:defRPr sz="1500"/>
            </a:lvl2pPr>
            <a:lvl3pPr marL="685011" indent="0" algn="ctr">
              <a:buNone/>
              <a:defRPr sz="1400"/>
            </a:lvl3pPr>
            <a:lvl4pPr marL="1027517" indent="0" algn="ctr">
              <a:buNone/>
              <a:defRPr sz="1200"/>
            </a:lvl4pPr>
            <a:lvl5pPr marL="1370023" indent="0" algn="ctr">
              <a:buNone/>
              <a:defRPr sz="1200"/>
            </a:lvl5pPr>
            <a:lvl6pPr marL="1712529" indent="0" algn="ctr">
              <a:buNone/>
              <a:defRPr sz="1200"/>
            </a:lvl6pPr>
            <a:lvl7pPr marL="2055034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4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19092" y="13754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85919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2164376" y="13754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2635557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082005" y="1378502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4" hasCustomPrompt="1"/>
          </p:nvPr>
        </p:nvSpPr>
        <p:spPr>
          <a:xfrm>
            <a:off x="4555692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0" hasCustomPrompt="1"/>
          </p:nvPr>
        </p:nvSpPr>
        <p:spPr>
          <a:xfrm>
            <a:off x="342959" y="3018462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2281534" y="3018462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4220109" y="3018462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6603705" y="343006"/>
            <a:ext cx="1851982" cy="884954"/>
          </a:xfrm>
          <a:noFill/>
          <a:ln w="25400">
            <a:solidFill>
              <a:schemeClr val="bg2">
                <a:lumMod val="90000"/>
              </a:schemeClr>
            </a:solidFill>
          </a:ln>
        </p:spPr>
        <p:txBody>
          <a:bodyPr lIns="137002" tIns="137002" rIns="137002" bIns="13700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/>
            </a:lvl2pPr>
            <a:lvl3pPr marL="685011" indent="0">
              <a:buNone/>
              <a:defRPr/>
            </a:lvl3pPr>
            <a:lvl4pPr marL="1027517" indent="0">
              <a:buNone/>
              <a:defRPr/>
            </a:lvl4pPr>
            <a:lvl5pPr marL="1370023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6646951" y="729720"/>
            <a:ext cx="1748699" cy="39602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900"/>
            </a:lvl2pPr>
            <a:lvl3pPr marL="685011" indent="0">
              <a:buNone/>
              <a:defRPr sz="900"/>
            </a:lvl3pPr>
            <a:lvl4pPr marL="1027517" indent="0">
              <a:buNone/>
              <a:defRPr sz="900"/>
            </a:lvl4pPr>
            <a:lvl5pPr marL="137002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603705" y="1372023"/>
            <a:ext cx="1851982" cy="274405"/>
          </a:xfrm>
        </p:spPr>
        <p:txBody>
          <a:bodyPr tIns="0"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603705" y="1646430"/>
            <a:ext cx="1851982" cy="2626445"/>
          </a:xfrm>
        </p:spPr>
        <p:txBody>
          <a:bodyPr numCol="1">
            <a:noAutofit/>
          </a:bodyPr>
          <a:lstStyle>
            <a:lvl1pPr marL="171253" indent="-17125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197" algn="r"/>
                <a:tab pos="174578" algn="l"/>
              </a:tabLst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603705" y="4272885"/>
            <a:ext cx="1851982" cy="563509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99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5512" y="0"/>
            <a:ext cx="4570076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1" tIns="34251" rIns="68501" bIns="34251" rtlCol="0" anchor="ctr"/>
          <a:lstStyle/>
          <a:p>
            <a:pPr algn="ctr" defTabSz="68501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59" y="343017"/>
            <a:ext cx="3909739" cy="548809"/>
          </a:xfrm>
          <a:prstGeom prst="rect">
            <a:avLst/>
          </a:prstGeom>
        </p:spPr>
        <p:txBody>
          <a:bodyPr lIns="68501" tIns="0" bIns="68501" anchor="t" anchorCtr="0">
            <a:noAutofit/>
          </a:bodyPr>
          <a:lstStyle>
            <a:lvl1pPr algn="l"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42959" y="926117"/>
            <a:ext cx="3909739" cy="301845"/>
          </a:xfrm>
        </p:spPr>
        <p:txBody>
          <a:bodyPr lIns="68501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06" indent="0" algn="ctr">
              <a:buNone/>
              <a:defRPr sz="1500"/>
            </a:lvl2pPr>
            <a:lvl3pPr marL="685011" indent="0" algn="ctr">
              <a:buNone/>
              <a:defRPr sz="1400"/>
            </a:lvl3pPr>
            <a:lvl4pPr marL="1027517" indent="0" algn="ctr">
              <a:buNone/>
              <a:defRPr sz="1200"/>
            </a:lvl4pPr>
            <a:lvl5pPr marL="1370023" indent="0" algn="ctr">
              <a:buNone/>
              <a:defRPr sz="1200"/>
            </a:lvl5pPr>
            <a:lvl6pPr marL="1712529" indent="0" algn="ctr">
              <a:buNone/>
              <a:defRPr sz="1200"/>
            </a:lvl6pPr>
            <a:lvl7pPr marL="2055034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4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8" hasCustomPrompt="1"/>
          </p:nvPr>
        </p:nvSpPr>
        <p:spPr>
          <a:xfrm>
            <a:off x="342959" y="1372023"/>
            <a:ext cx="3909739" cy="857713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42959" y="2385033"/>
            <a:ext cx="3909739" cy="411607"/>
          </a:xfrm>
          <a:noFill/>
          <a:ln w="25400">
            <a:solidFill>
              <a:schemeClr val="bg2"/>
            </a:solidFill>
          </a:ln>
        </p:spPr>
        <p:txBody>
          <a:bodyPr lIns="137002" tIns="137002" rIns="137002" bIns="137002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/>
            </a:lvl2pPr>
            <a:lvl3pPr marL="685011" indent="0">
              <a:buNone/>
              <a:defRPr/>
            </a:lvl3pPr>
            <a:lvl4pPr marL="1027517" indent="0">
              <a:buNone/>
              <a:defRPr/>
            </a:lvl4pPr>
            <a:lvl5pPr marL="1370023" indent="0">
              <a:buNone/>
              <a:defRPr/>
            </a:lvl5pPr>
          </a:lstStyle>
          <a:p>
            <a:pPr lvl="0"/>
            <a:r>
              <a:rPr lang="en-US" dirty="0"/>
              <a:t>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08848" y="2459820"/>
            <a:ext cx="3407398" cy="270355"/>
          </a:xfrm>
        </p:spPr>
        <p:txBody>
          <a:bodyPr lIns="0" anchor="ctr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900">
                <a:solidFill>
                  <a:schemeClr val="tx1"/>
                </a:solidFill>
              </a:defRPr>
            </a:lvl2pPr>
            <a:lvl3pPr marL="685011" indent="0">
              <a:buNone/>
              <a:defRPr sz="900">
                <a:solidFill>
                  <a:schemeClr val="tx1"/>
                </a:solidFill>
              </a:defRPr>
            </a:lvl3pPr>
            <a:lvl4pPr marL="1027517" indent="0">
              <a:buNone/>
              <a:defRPr sz="900">
                <a:solidFill>
                  <a:schemeClr val="tx1"/>
                </a:solidFill>
              </a:defRPr>
            </a:lvl4pPr>
            <a:lvl5pPr marL="1370023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42959" y="2951937"/>
            <a:ext cx="390973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42959" y="3226343"/>
            <a:ext cx="3909739" cy="1211954"/>
          </a:xfrm>
        </p:spPr>
        <p:txBody>
          <a:bodyPr numCol="2" spcCol="342506">
            <a:noAutofit/>
          </a:bodyPr>
          <a:lstStyle>
            <a:lvl1pPr marL="171253" indent="-17125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197" algn="r"/>
                <a:tab pos="174578" algn="l"/>
              </a:tabLst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42959" y="4493377"/>
            <a:ext cx="3909739" cy="343006"/>
          </a:xfrm>
        </p:spPr>
        <p:txBody>
          <a:bodyPr bIns="0" numCol="1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4754436" y="343007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221886" y="343006"/>
            <a:ext cx="1714798" cy="960416"/>
          </a:xfrm>
        </p:spPr>
        <p:txBody>
          <a:bodyPr tIns="34251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9" hasCustomPrompt="1"/>
          </p:nvPr>
        </p:nvSpPr>
        <p:spPr>
          <a:xfrm>
            <a:off x="7150858" y="343006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752149" y="1506635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5221886" y="1506635"/>
            <a:ext cx="1714798" cy="960416"/>
          </a:xfrm>
        </p:spPr>
        <p:txBody>
          <a:bodyPr tIns="34251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7150858" y="1506635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4752149" y="2670265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5221886" y="2670266"/>
            <a:ext cx="1714798" cy="960416"/>
          </a:xfrm>
        </p:spPr>
        <p:txBody>
          <a:bodyPr tIns="34251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7150858" y="2670266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4748946" y="3832322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221886" y="3833894"/>
            <a:ext cx="1714798" cy="960416"/>
          </a:xfrm>
        </p:spPr>
        <p:txBody>
          <a:bodyPr tIns="34251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2" hasCustomPrompt="1"/>
          </p:nvPr>
        </p:nvSpPr>
        <p:spPr>
          <a:xfrm>
            <a:off x="7150858" y="3833894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41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499839" y="0"/>
            <a:ext cx="464574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1" tIns="34251" rIns="68501" bIns="34251" rtlCol="0" anchor="ctr"/>
          <a:lstStyle/>
          <a:p>
            <a:pPr algn="ctr" defTabSz="68501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59" y="343006"/>
            <a:ext cx="3909739" cy="583110"/>
          </a:xfrm>
          <a:prstGeom prst="rect">
            <a:avLst/>
          </a:prstGeom>
          <a:noFill/>
        </p:spPr>
        <p:txBody>
          <a:bodyPr vert="horz" lIns="68501" tIns="0" rIns="68501" bIns="68501" rtlCol="0" anchor="t" anchorCtr="0">
            <a:noAutofit/>
          </a:bodyPr>
          <a:lstStyle>
            <a:lvl1pPr algn="l">
              <a:defRPr lang="en-US" sz="29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342959" y="926117"/>
            <a:ext cx="3909739" cy="241249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06" indent="0" algn="ctr">
              <a:buNone/>
              <a:defRPr sz="1500"/>
            </a:lvl2pPr>
            <a:lvl3pPr marL="685011" indent="0" algn="ctr">
              <a:buNone/>
              <a:defRPr sz="1400"/>
            </a:lvl3pPr>
            <a:lvl4pPr marL="1027517" indent="0" algn="ctr">
              <a:buNone/>
              <a:defRPr sz="1200"/>
            </a:lvl4pPr>
            <a:lvl5pPr marL="1370023" indent="0" algn="ctr">
              <a:buNone/>
              <a:defRPr sz="1200"/>
            </a:lvl5pPr>
            <a:lvl6pPr marL="1712529" indent="0" algn="ctr">
              <a:buNone/>
              <a:defRPr sz="1200"/>
            </a:lvl6pPr>
            <a:lvl7pPr marL="2055034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4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6" descr="An empty placeholder to add an image. Click on the placeholder and select the image that you wish to add.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2034"/>
            <a:ext cx="4252698" cy="3773065"/>
          </a:xfrm>
          <a:noFill/>
        </p:spPr>
        <p:txBody>
          <a:bodyPr anchor="ctr"/>
          <a:lstStyle>
            <a:lvl1pPr marL="0" marR="0" indent="0" algn="ctr" defTabSz="6850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6850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Add a picture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64749" y="343006"/>
            <a:ext cx="370396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64749" y="617411"/>
            <a:ext cx="3703963" cy="867127"/>
          </a:xfrm>
          <a:noFill/>
        </p:spPr>
        <p:txBody>
          <a:bodyPr wrap="square" numCol="2" spcCol="342506" rtlCol="0">
            <a:noAutofit/>
          </a:bodyPr>
          <a:lstStyle>
            <a:lvl1pPr marL="171253" indent="-17125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lang="en-US" sz="900" i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764749" y="1632874"/>
            <a:ext cx="370396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4637087" y="193763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105014" y="1945449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6566996" y="1946690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7027105" y="1945449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4637087" y="29142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5106190" y="2915533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6566996" y="291553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0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1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51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02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34" hasCustomPrompt="1"/>
          </p:nvPr>
        </p:nvSpPr>
        <p:spPr>
          <a:xfrm>
            <a:off x="7028281" y="2915533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4764749" y="3884322"/>
            <a:ext cx="3703963" cy="480208"/>
          </a:xfrm>
          <a:noFill/>
          <a:ln w="25400">
            <a:solidFill>
              <a:schemeClr val="bg2">
                <a:lumMod val="90000"/>
              </a:schemeClr>
            </a:solidFill>
          </a:ln>
        </p:spPr>
        <p:txBody>
          <a:bodyPr lIns="137002" tIns="102752" rIns="137002" bIns="13700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506" indent="0">
              <a:buNone/>
              <a:defRPr/>
            </a:lvl2pPr>
            <a:lvl3pPr marL="685011" indent="0">
              <a:buNone/>
              <a:defRPr/>
            </a:lvl3pPr>
            <a:lvl4pPr marL="1027517" indent="0">
              <a:buNone/>
              <a:defRPr/>
            </a:lvl4pPr>
            <a:lvl5pPr marL="1370023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5225101" y="3968107"/>
            <a:ext cx="3147649" cy="350981"/>
          </a:xfrm>
        </p:spPr>
        <p:txBody>
          <a:bodyPr lIns="0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506" indent="0">
              <a:buNone/>
              <a:defRPr sz="900">
                <a:solidFill>
                  <a:schemeClr val="tx1"/>
                </a:solidFill>
              </a:defRPr>
            </a:lvl2pPr>
            <a:lvl3pPr marL="685011" indent="0">
              <a:buNone/>
              <a:defRPr sz="900">
                <a:solidFill>
                  <a:schemeClr val="tx1"/>
                </a:solidFill>
              </a:defRPr>
            </a:lvl3pPr>
            <a:lvl4pPr marL="1027517" indent="0">
              <a:buNone/>
              <a:defRPr sz="900">
                <a:solidFill>
                  <a:schemeClr val="tx1"/>
                </a:solidFill>
              </a:defRPr>
            </a:lvl4pPr>
            <a:lvl5pPr marL="1370023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64749" y="4493377"/>
            <a:ext cx="3703963" cy="343006"/>
          </a:xfrm>
        </p:spPr>
        <p:txBody>
          <a:bodyPr bIns="0" numCol="1" anchor="b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506" indent="0">
              <a:buNone/>
              <a:defRPr sz="1100"/>
            </a:lvl2pPr>
            <a:lvl3pPr marL="685011" indent="0">
              <a:buNone/>
              <a:defRPr sz="900"/>
            </a:lvl3pPr>
            <a:lvl4pPr marL="1027517" indent="0">
              <a:buNone/>
              <a:defRPr sz="800"/>
            </a:lvl4pPr>
            <a:lvl5pPr marL="1370023" indent="0">
              <a:buNone/>
              <a:defRPr sz="800"/>
            </a:lvl5pPr>
            <a:lvl6pPr marL="1712529" indent="0">
              <a:buNone/>
              <a:defRPr sz="800"/>
            </a:lvl6pPr>
            <a:lvl7pPr marL="2055034" indent="0">
              <a:buNone/>
              <a:defRPr sz="800"/>
            </a:lvl7pPr>
            <a:lvl8pPr marL="2397540" indent="0">
              <a:buNone/>
              <a:defRPr sz="800"/>
            </a:lvl8pPr>
            <a:lvl9pPr marL="274004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5588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0845" y="343006"/>
            <a:ext cx="8443900" cy="960416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9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27692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81303" y="2058035"/>
            <a:ext cx="5422061" cy="960416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81303" y="3087054"/>
            <a:ext cx="5422061" cy="1715029"/>
          </a:xfrm>
        </p:spPr>
        <p:txBody>
          <a:bodyPr tIns="0" numCol="3" spcCol="342506">
            <a:noAutofit/>
          </a:bodyPr>
          <a:lstStyle>
            <a:lvl1pPr marL="0" indent="0" algn="l">
              <a:lnSpc>
                <a:spcPts val="3375"/>
              </a:lnSpc>
              <a:spcBef>
                <a:spcPts val="225"/>
              </a:spcBef>
              <a:buNone/>
              <a:defRPr sz="15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06" indent="0" algn="ctr">
              <a:buNone/>
              <a:defRPr sz="1500"/>
            </a:lvl2pPr>
            <a:lvl3pPr marL="685011" indent="0" algn="ctr">
              <a:buNone/>
              <a:defRPr sz="1400"/>
            </a:lvl3pPr>
            <a:lvl4pPr marL="1027517" indent="0" algn="ctr">
              <a:buNone/>
              <a:defRPr sz="1200"/>
            </a:lvl4pPr>
            <a:lvl5pPr marL="1370023" indent="0" algn="ctr">
              <a:buNone/>
              <a:defRPr sz="1200"/>
            </a:lvl5pPr>
            <a:lvl6pPr marL="1712529" indent="0" algn="ctr">
              <a:buNone/>
              <a:defRPr sz="1200"/>
            </a:lvl6pPr>
            <a:lvl7pPr marL="2055034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4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2976889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3426231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60" y="343004"/>
            <a:ext cx="8402509" cy="728889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60" y="1166220"/>
            <a:ext cx="8402509" cy="478664"/>
          </a:xfrm>
        </p:spPr>
        <p:txBody>
          <a:bodyPr>
            <a:normAutofit/>
          </a:bodyPr>
          <a:lstStyle>
            <a:lvl1pPr marL="0" indent="0" algn="l">
              <a:buNone/>
              <a:defRPr sz="1500" b="1" i="1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06" indent="0" algn="ctr">
              <a:buNone/>
              <a:defRPr sz="1500"/>
            </a:lvl2pPr>
            <a:lvl3pPr marL="685011" indent="0" algn="ctr">
              <a:buNone/>
              <a:defRPr sz="1400"/>
            </a:lvl3pPr>
            <a:lvl4pPr marL="1027517" indent="0" algn="ctr">
              <a:buNone/>
              <a:defRPr sz="1200"/>
            </a:lvl4pPr>
            <a:lvl5pPr marL="1370023" indent="0" algn="ctr">
              <a:buNone/>
              <a:defRPr sz="1200"/>
            </a:lvl5pPr>
            <a:lvl6pPr marL="1712529" indent="0" algn="ctr">
              <a:buNone/>
              <a:defRPr sz="1200"/>
            </a:lvl6pPr>
            <a:lvl7pPr marL="2055034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46" indent="0" algn="ctr">
              <a:buNone/>
              <a:defRPr sz="12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046624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3248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181518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5588" cy="51450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60" y="343006"/>
            <a:ext cx="8402509" cy="823214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defRPr sz="5400" b="1" i="1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60" y="1166220"/>
            <a:ext cx="8402509" cy="478664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46" indent="0" algn="ctr">
              <a:buNone/>
              <a:defRPr sz="1500"/>
            </a:lvl2pPr>
            <a:lvl3pPr marL="685091" indent="0" algn="ctr">
              <a:buNone/>
              <a:defRPr sz="1400"/>
            </a:lvl3pPr>
            <a:lvl4pPr marL="1027637" indent="0" algn="ctr">
              <a:buNone/>
              <a:defRPr sz="1200"/>
            </a:lvl4pPr>
            <a:lvl5pPr marL="1370183" indent="0" algn="ctr">
              <a:buNone/>
              <a:defRPr sz="1200"/>
            </a:lvl5pPr>
            <a:lvl6pPr marL="1712729" indent="0" algn="ctr">
              <a:buNone/>
              <a:defRPr sz="1200"/>
            </a:lvl6pPr>
            <a:lvl7pPr marL="2055274" indent="0" algn="ctr">
              <a:buNone/>
              <a:defRPr sz="1200"/>
            </a:lvl7pPr>
            <a:lvl8pPr marL="2397820" indent="0" algn="ctr">
              <a:buNone/>
              <a:defRPr sz="1200"/>
            </a:lvl8pPr>
            <a:lvl9pPr marL="27403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08881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40426" y="343016"/>
            <a:ext cx="5144393" cy="457199"/>
          </a:xfrm>
          <a:prstGeom prst="rect">
            <a:avLst/>
          </a:prstGeom>
        </p:spPr>
        <p:txBody>
          <a:bodyPr lIns="68509" tIns="0" bIns="0" anchor="t" anchorCtr="0">
            <a:noAutofit/>
          </a:bodyPr>
          <a:lstStyle>
            <a:lvl1pPr>
              <a:lnSpc>
                <a:spcPct val="90000"/>
              </a:lnSpc>
              <a:defRPr sz="2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340426" y="926116"/>
            <a:ext cx="5144392" cy="274405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46" indent="0" algn="ctr">
              <a:buNone/>
              <a:defRPr sz="1500"/>
            </a:lvl2pPr>
            <a:lvl3pPr marL="685091" indent="0" algn="ctr">
              <a:buNone/>
              <a:defRPr sz="1400"/>
            </a:lvl3pPr>
            <a:lvl4pPr marL="1027637" indent="0" algn="ctr">
              <a:buNone/>
              <a:defRPr sz="1200"/>
            </a:lvl4pPr>
            <a:lvl5pPr marL="1370183" indent="0" algn="ctr">
              <a:buNone/>
              <a:defRPr sz="1200"/>
            </a:lvl5pPr>
            <a:lvl6pPr marL="1712729" indent="0" algn="ctr">
              <a:buNone/>
              <a:defRPr sz="1200"/>
            </a:lvl6pPr>
            <a:lvl7pPr marL="2055274" indent="0" algn="ctr">
              <a:buNone/>
              <a:defRPr sz="1200"/>
            </a:lvl7pPr>
            <a:lvl8pPr marL="2397820" indent="0" algn="ctr">
              <a:buNone/>
              <a:defRPr sz="1200"/>
            </a:lvl8pPr>
            <a:lvl9pPr marL="27403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0" y="0"/>
            <a:ext cx="2978849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340427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340427" y="1646428"/>
            <a:ext cx="2469309" cy="1501156"/>
          </a:xfrm>
        </p:spPr>
        <p:txBody>
          <a:bodyPr numCol="1">
            <a:noAutofit/>
          </a:bodyPr>
          <a:lstStyle>
            <a:lvl1pPr marL="171273" indent="-171273" hangingPunct="0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207" algn="r"/>
                <a:tab pos="174599" algn="l"/>
              </a:tabLst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340426" y="3336827"/>
            <a:ext cx="1787318" cy="1030649"/>
          </a:xfrm>
          <a:noFill/>
          <a:ln w="25400">
            <a:solidFill>
              <a:schemeClr val="bg2"/>
            </a:solidFill>
          </a:ln>
        </p:spPr>
        <p:txBody>
          <a:bodyPr lIns="137018" tIns="102764" rIns="137018" bIns="13701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/>
            </a:lvl2pPr>
            <a:lvl3pPr marL="685091" indent="0">
              <a:buNone/>
              <a:defRPr/>
            </a:lvl3pPr>
            <a:lvl4pPr marL="1027637" indent="0">
              <a:buNone/>
              <a:defRPr/>
            </a:lvl4pPr>
            <a:lvl5pPr marL="1370183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02762" y="3625111"/>
            <a:ext cx="1661000" cy="685361"/>
          </a:xfrm>
        </p:spPr>
        <p:txBody>
          <a:bodyPr/>
          <a:lstStyle>
            <a:lvl1pPr marL="0" indent="0">
              <a:buNone/>
              <a:defRPr sz="900"/>
            </a:lvl1pPr>
            <a:lvl2pPr marL="342546" indent="0">
              <a:buNone/>
              <a:defRPr sz="900"/>
            </a:lvl2pPr>
            <a:lvl3pPr marL="685091" indent="0">
              <a:buNone/>
              <a:defRPr sz="900"/>
            </a:lvl3pPr>
            <a:lvl4pPr marL="1027637" indent="0">
              <a:buNone/>
              <a:defRPr sz="900"/>
            </a:lvl4pPr>
            <a:lvl5pPr marL="1370183" indent="0"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001794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001794" y="1646429"/>
            <a:ext cx="2469309" cy="2664034"/>
          </a:xfrm>
        </p:spPr>
        <p:txBody>
          <a:bodyPr numCol="1">
            <a:noAutofit/>
          </a:bodyPr>
          <a:lstStyle>
            <a:lvl1pPr marL="0" indent="0">
              <a:spcBef>
                <a:spcPts val="450"/>
              </a:spcBef>
              <a:spcAft>
                <a:spcPts val="750"/>
              </a:spcAft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340436" y="4547184"/>
            <a:ext cx="5116957" cy="289199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547184"/>
            <a:ext cx="342960" cy="2891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93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40426" y="343016"/>
            <a:ext cx="5144393" cy="548809"/>
          </a:xfrm>
          <a:prstGeom prst="rect">
            <a:avLst/>
          </a:prstGeom>
        </p:spPr>
        <p:txBody>
          <a:bodyPr lIns="68509" tIns="0" bIns="68509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40426" y="926116"/>
            <a:ext cx="5144393" cy="274405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46" indent="0" algn="ctr">
              <a:buNone/>
              <a:defRPr sz="1500"/>
            </a:lvl2pPr>
            <a:lvl3pPr marL="685091" indent="0" algn="ctr">
              <a:buNone/>
              <a:defRPr sz="1400"/>
            </a:lvl3pPr>
            <a:lvl4pPr marL="1027637" indent="0" algn="ctr">
              <a:buNone/>
              <a:defRPr sz="1200"/>
            </a:lvl4pPr>
            <a:lvl5pPr marL="1370183" indent="0" algn="ctr">
              <a:buNone/>
              <a:defRPr sz="1200"/>
            </a:lvl5pPr>
            <a:lvl6pPr marL="1712729" indent="0" algn="ctr">
              <a:buNone/>
              <a:defRPr sz="1200"/>
            </a:lvl6pPr>
            <a:lvl7pPr marL="2055274" indent="0" algn="ctr">
              <a:buNone/>
              <a:defRPr sz="1200"/>
            </a:lvl7pPr>
            <a:lvl8pPr marL="2397820" indent="0" algn="ctr">
              <a:buNone/>
              <a:defRPr sz="1200"/>
            </a:lvl8pPr>
            <a:lvl9pPr marL="27403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2976889" cy="5145088"/>
          </a:xfr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340427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340427" y="1646427"/>
            <a:ext cx="2469309" cy="2744047"/>
          </a:xfrm>
        </p:spPr>
        <p:txBody>
          <a:bodyPr numCol="1">
            <a:noAutofit/>
          </a:bodyPr>
          <a:lstStyle>
            <a:lvl1pPr marL="171273" indent="-1712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01794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001794" y="1646428"/>
            <a:ext cx="2469309" cy="1509226"/>
          </a:xfrm>
        </p:spPr>
        <p:txBody>
          <a:bodyPr numCol="1">
            <a:no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01792" y="3285457"/>
            <a:ext cx="1714798" cy="1105018"/>
          </a:xfrm>
          <a:noFill/>
          <a:ln w="25400">
            <a:solidFill>
              <a:schemeClr val="bg2"/>
            </a:solidFill>
          </a:ln>
        </p:spPr>
        <p:txBody>
          <a:bodyPr lIns="137018" tIns="137018" rIns="137018" bIns="13701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/>
            </a:lvl2pPr>
            <a:lvl3pPr marL="685091" indent="0">
              <a:buNone/>
              <a:defRPr/>
            </a:lvl3pPr>
            <a:lvl4pPr marL="1027637" indent="0">
              <a:buNone/>
              <a:defRPr/>
            </a:lvl4pPr>
            <a:lvl5pPr marL="1370183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79336" y="3624680"/>
            <a:ext cx="1576800" cy="69315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900"/>
            </a:lvl2pPr>
            <a:lvl3pPr marL="685091" indent="0">
              <a:buNone/>
              <a:defRPr sz="900"/>
            </a:lvl3pPr>
            <a:lvl4pPr marL="1027637" indent="0">
              <a:buNone/>
              <a:defRPr sz="900"/>
            </a:lvl4pPr>
            <a:lvl5pPr marL="137018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340426" y="4559961"/>
            <a:ext cx="5116956" cy="274405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559962"/>
            <a:ext cx="342960" cy="2764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81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38140" y="343016"/>
            <a:ext cx="5144393" cy="548809"/>
          </a:xfrm>
          <a:prstGeom prst="rect">
            <a:avLst/>
          </a:prstGeom>
        </p:spPr>
        <p:txBody>
          <a:bodyPr lIns="68509" tIns="0" rIns="0" bIns="68509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38140" y="926116"/>
            <a:ext cx="5144393" cy="300000"/>
          </a:xfrm>
        </p:spPr>
        <p:txBody>
          <a:bodyPr lIns="68509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46" indent="0" algn="ctr">
              <a:buNone/>
              <a:defRPr sz="1500"/>
            </a:lvl2pPr>
            <a:lvl3pPr marL="685091" indent="0" algn="ctr">
              <a:buNone/>
              <a:defRPr sz="1400"/>
            </a:lvl3pPr>
            <a:lvl4pPr marL="1027637" indent="0" algn="ctr">
              <a:buNone/>
              <a:defRPr sz="1200"/>
            </a:lvl4pPr>
            <a:lvl5pPr marL="1370183" indent="0" algn="ctr">
              <a:buNone/>
              <a:defRPr sz="1200"/>
            </a:lvl5pPr>
            <a:lvl6pPr marL="1712729" indent="0" algn="ctr">
              <a:buNone/>
              <a:defRPr sz="1200"/>
            </a:lvl6pPr>
            <a:lvl7pPr marL="2055274" indent="0" algn="ctr">
              <a:buNone/>
              <a:defRPr sz="1200"/>
            </a:lvl7pPr>
            <a:lvl8pPr marL="2397820" indent="0" algn="ctr">
              <a:buNone/>
              <a:defRPr sz="1200"/>
            </a:lvl8pPr>
            <a:lvl9pPr marL="27403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" y="0"/>
            <a:ext cx="297688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9" tIns="34255" rIns="68509" bIns="34255" rtlCol="0" anchor="ctr"/>
          <a:lstStyle/>
          <a:p>
            <a:pPr algn="ctr" defTabSz="6850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42960" y="343006"/>
            <a:ext cx="226353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42960" y="617410"/>
            <a:ext cx="2263533" cy="3620232"/>
          </a:xfrm>
        </p:spPr>
        <p:txBody>
          <a:bodyPr numCol="1">
            <a:noAutofit/>
          </a:bodyPr>
          <a:lstStyle>
            <a:lvl1pPr marL="171273" indent="-1712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207" algn="r"/>
                <a:tab pos="174599" algn="l"/>
              </a:tabLst>
              <a:defRPr sz="900" baseline="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42960" y="4426119"/>
            <a:ext cx="2263533" cy="443217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3221130" y="137202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3684469" y="1372023"/>
            <a:ext cx="1783390" cy="1029018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9" hasCustomPrompt="1"/>
          </p:nvPr>
        </p:nvSpPr>
        <p:spPr>
          <a:xfrm>
            <a:off x="5653004" y="1372023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3221130" y="2566827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3684469" y="2566826"/>
            <a:ext cx="1783390" cy="1029018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5653004" y="2570637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221130" y="376925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3684469" y="3761631"/>
            <a:ext cx="1783390" cy="1036640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5649854" y="3769253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7" hasCustomPrompt="1"/>
          </p:nvPr>
        </p:nvSpPr>
        <p:spPr>
          <a:xfrm>
            <a:off x="7082277" y="1372032"/>
            <a:ext cx="1371838" cy="1955133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7085546" y="3503779"/>
            <a:ext cx="1368571" cy="1294492"/>
          </a:xfrm>
          <a:noFill/>
          <a:ln w="25400">
            <a:solidFill>
              <a:schemeClr val="bg2"/>
            </a:solidFill>
          </a:ln>
        </p:spPr>
        <p:txBody>
          <a:bodyPr lIns="137018" tIns="274037" rIns="137018" bIns="13701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/>
            </a:lvl2pPr>
            <a:lvl3pPr marL="685091" indent="0">
              <a:buNone/>
              <a:defRPr/>
            </a:lvl3pPr>
            <a:lvl4pPr marL="1027637" indent="0">
              <a:buNone/>
              <a:defRPr/>
            </a:lvl4pPr>
            <a:lvl5pPr marL="1370183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3087" y="4075717"/>
            <a:ext cx="1258436" cy="57929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900"/>
            </a:lvl2pPr>
            <a:lvl3pPr marL="685091" indent="0">
              <a:buNone/>
              <a:defRPr sz="900"/>
            </a:lvl3pPr>
            <a:lvl4pPr marL="1027637" indent="0">
              <a:buNone/>
              <a:defRPr sz="900"/>
            </a:lvl4pPr>
            <a:lvl5pPr marL="137018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4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82518" y="0"/>
            <a:ext cx="286306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9" tIns="34255" rIns="68509" bIns="34255" rtlCol="0" anchor="ctr"/>
          <a:lstStyle/>
          <a:p>
            <a:pPr algn="ctr" defTabSz="6850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60" y="343016"/>
            <a:ext cx="5590241" cy="548809"/>
          </a:xfrm>
          <a:prstGeom prst="rect">
            <a:avLst/>
          </a:prstGeom>
        </p:spPr>
        <p:txBody>
          <a:bodyPr lIns="68509" tIns="0" bIns="68509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42960" y="926115"/>
            <a:ext cx="5590241" cy="301845"/>
          </a:xfrm>
        </p:spPr>
        <p:txBody>
          <a:bodyPr lIns="68509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46" indent="0" algn="ctr">
              <a:buNone/>
              <a:defRPr sz="1500"/>
            </a:lvl2pPr>
            <a:lvl3pPr marL="685091" indent="0" algn="ctr">
              <a:buNone/>
              <a:defRPr sz="1400"/>
            </a:lvl3pPr>
            <a:lvl4pPr marL="1027637" indent="0" algn="ctr">
              <a:buNone/>
              <a:defRPr sz="1200"/>
            </a:lvl4pPr>
            <a:lvl5pPr marL="1370183" indent="0" algn="ctr">
              <a:buNone/>
              <a:defRPr sz="1200"/>
            </a:lvl5pPr>
            <a:lvl6pPr marL="1712729" indent="0" algn="ctr">
              <a:buNone/>
              <a:defRPr sz="1200"/>
            </a:lvl6pPr>
            <a:lvl7pPr marL="2055274" indent="0" algn="ctr">
              <a:buNone/>
              <a:defRPr sz="1200"/>
            </a:lvl7pPr>
            <a:lvl8pPr marL="2397820" indent="0" algn="ctr">
              <a:buNone/>
              <a:defRPr sz="1200"/>
            </a:lvl8pPr>
            <a:lvl9pPr marL="27403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19092" y="13754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85919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2164376" y="13754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2635557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082005" y="1378502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4" hasCustomPrompt="1"/>
          </p:nvPr>
        </p:nvSpPr>
        <p:spPr>
          <a:xfrm>
            <a:off x="4555692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0" hasCustomPrompt="1"/>
          </p:nvPr>
        </p:nvSpPr>
        <p:spPr>
          <a:xfrm>
            <a:off x="342959" y="3018461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2281534" y="3018461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4220109" y="3018461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6603705" y="343006"/>
            <a:ext cx="1851982" cy="884954"/>
          </a:xfrm>
          <a:noFill/>
          <a:ln w="25400">
            <a:solidFill>
              <a:schemeClr val="bg2">
                <a:lumMod val="90000"/>
              </a:schemeClr>
            </a:solidFill>
          </a:ln>
        </p:spPr>
        <p:txBody>
          <a:bodyPr lIns="137018" tIns="137018" rIns="137018" bIns="13701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/>
            </a:lvl2pPr>
            <a:lvl3pPr marL="685091" indent="0">
              <a:buNone/>
              <a:defRPr/>
            </a:lvl3pPr>
            <a:lvl4pPr marL="1027637" indent="0">
              <a:buNone/>
              <a:defRPr/>
            </a:lvl4pPr>
            <a:lvl5pPr marL="1370183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6646951" y="729720"/>
            <a:ext cx="1748699" cy="39602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900"/>
            </a:lvl2pPr>
            <a:lvl3pPr marL="685091" indent="0">
              <a:buNone/>
              <a:defRPr sz="900"/>
            </a:lvl3pPr>
            <a:lvl4pPr marL="1027637" indent="0">
              <a:buNone/>
              <a:defRPr sz="900"/>
            </a:lvl4pPr>
            <a:lvl5pPr marL="137018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603705" y="1372023"/>
            <a:ext cx="1851982" cy="274405"/>
          </a:xfrm>
        </p:spPr>
        <p:txBody>
          <a:bodyPr tIns="0"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603705" y="1646430"/>
            <a:ext cx="1851982" cy="2626445"/>
          </a:xfrm>
        </p:spPr>
        <p:txBody>
          <a:bodyPr numCol="1">
            <a:noAutofit/>
          </a:bodyPr>
          <a:lstStyle>
            <a:lvl1pPr marL="171273" indent="-1712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207" algn="r"/>
                <a:tab pos="174599" algn="l"/>
              </a:tabLst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603705" y="4272884"/>
            <a:ext cx="1851982" cy="563509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16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5512" y="0"/>
            <a:ext cx="4570076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9" tIns="34255" rIns="68509" bIns="34255" rtlCol="0" anchor="ctr"/>
          <a:lstStyle/>
          <a:p>
            <a:pPr algn="ctr" defTabSz="6850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59" y="343016"/>
            <a:ext cx="3909739" cy="548809"/>
          </a:xfrm>
          <a:prstGeom prst="rect">
            <a:avLst/>
          </a:prstGeom>
        </p:spPr>
        <p:txBody>
          <a:bodyPr lIns="68509" tIns="0" bIns="68509" anchor="t" anchorCtr="0">
            <a:noAutofit/>
          </a:bodyPr>
          <a:lstStyle>
            <a:lvl1pPr algn="l"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42959" y="926117"/>
            <a:ext cx="3909739" cy="301845"/>
          </a:xfrm>
        </p:spPr>
        <p:txBody>
          <a:bodyPr lIns="68509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46" indent="0" algn="ctr">
              <a:buNone/>
              <a:defRPr sz="1500"/>
            </a:lvl2pPr>
            <a:lvl3pPr marL="685091" indent="0" algn="ctr">
              <a:buNone/>
              <a:defRPr sz="1400"/>
            </a:lvl3pPr>
            <a:lvl4pPr marL="1027637" indent="0" algn="ctr">
              <a:buNone/>
              <a:defRPr sz="1200"/>
            </a:lvl4pPr>
            <a:lvl5pPr marL="1370183" indent="0" algn="ctr">
              <a:buNone/>
              <a:defRPr sz="1200"/>
            </a:lvl5pPr>
            <a:lvl6pPr marL="1712729" indent="0" algn="ctr">
              <a:buNone/>
              <a:defRPr sz="1200"/>
            </a:lvl6pPr>
            <a:lvl7pPr marL="2055274" indent="0" algn="ctr">
              <a:buNone/>
              <a:defRPr sz="1200"/>
            </a:lvl7pPr>
            <a:lvl8pPr marL="2397820" indent="0" algn="ctr">
              <a:buNone/>
              <a:defRPr sz="1200"/>
            </a:lvl8pPr>
            <a:lvl9pPr marL="27403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8" hasCustomPrompt="1"/>
          </p:nvPr>
        </p:nvSpPr>
        <p:spPr>
          <a:xfrm>
            <a:off x="342959" y="1372023"/>
            <a:ext cx="3909739" cy="857713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42959" y="2385033"/>
            <a:ext cx="3909739" cy="411607"/>
          </a:xfrm>
          <a:noFill/>
          <a:ln w="25400">
            <a:solidFill>
              <a:schemeClr val="bg2"/>
            </a:solidFill>
          </a:ln>
        </p:spPr>
        <p:txBody>
          <a:bodyPr lIns="137018" tIns="137018" rIns="137018" bIns="137018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/>
            </a:lvl2pPr>
            <a:lvl3pPr marL="685091" indent="0">
              <a:buNone/>
              <a:defRPr/>
            </a:lvl3pPr>
            <a:lvl4pPr marL="1027637" indent="0">
              <a:buNone/>
              <a:defRPr/>
            </a:lvl4pPr>
            <a:lvl5pPr marL="1370183" indent="0">
              <a:buNone/>
              <a:defRPr/>
            </a:lvl5pPr>
          </a:lstStyle>
          <a:p>
            <a:pPr lvl="0"/>
            <a:r>
              <a:rPr lang="en-US" dirty="0"/>
              <a:t>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08848" y="2459820"/>
            <a:ext cx="3407398" cy="270355"/>
          </a:xfrm>
        </p:spPr>
        <p:txBody>
          <a:bodyPr lIns="0" anchor="ctr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900">
                <a:solidFill>
                  <a:schemeClr val="tx1"/>
                </a:solidFill>
              </a:defRPr>
            </a:lvl2pPr>
            <a:lvl3pPr marL="685091" indent="0">
              <a:buNone/>
              <a:defRPr sz="900">
                <a:solidFill>
                  <a:schemeClr val="tx1"/>
                </a:solidFill>
              </a:defRPr>
            </a:lvl3pPr>
            <a:lvl4pPr marL="1027637" indent="0">
              <a:buNone/>
              <a:defRPr sz="900">
                <a:solidFill>
                  <a:schemeClr val="tx1"/>
                </a:solidFill>
              </a:defRPr>
            </a:lvl4pPr>
            <a:lvl5pPr marL="1370183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42959" y="2951937"/>
            <a:ext cx="390973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42959" y="3226343"/>
            <a:ext cx="3909739" cy="1211954"/>
          </a:xfrm>
        </p:spPr>
        <p:txBody>
          <a:bodyPr numCol="2" spcCol="342546">
            <a:noAutofit/>
          </a:bodyPr>
          <a:lstStyle>
            <a:lvl1pPr marL="171273" indent="-1712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207" algn="r"/>
                <a:tab pos="174599" algn="l"/>
              </a:tabLst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42959" y="4493377"/>
            <a:ext cx="3909739" cy="343006"/>
          </a:xfrm>
        </p:spPr>
        <p:txBody>
          <a:bodyPr bIns="0" numCol="1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4754436" y="343007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221886" y="343006"/>
            <a:ext cx="1714798" cy="960416"/>
          </a:xfrm>
        </p:spPr>
        <p:txBody>
          <a:bodyPr tIns="3425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9" hasCustomPrompt="1"/>
          </p:nvPr>
        </p:nvSpPr>
        <p:spPr>
          <a:xfrm>
            <a:off x="7150858" y="343006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752149" y="1506635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5221886" y="1506635"/>
            <a:ext cx="1714798" cy="960416"/>
          </a:xfrm>
        </p:spPr>
        <p:txBody>
          <a:bodyPr tIns="3425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7150858" y="1506635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4752149" y="2670265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5221886" y="2670266"/>
            <a:ext cx="1714798" cy="960416"/>
          </a:xfrm>
        </p:spPr>
        <p:txBody>
          <a:bodyPr tIns="3425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7150858" y="2670266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4748946" y="3832322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221886" y="3833894"/>
            <a:ext cx="1714798" cy="960416"/>
          </a:xfrm>
        </p:spPr>
        <p:txBody>
          <a:bodyPr tIns="3425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2" hasCustomPrompt="1"/>
          </p:nvPr>
        </p:nvSpPr>
        <p:spPr>
          <a:xfrm>
            <a:off x="7150858" y="3833894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92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499839" y="0"/>
            <a:ext cx="464574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9" tIns="34255" rIns="68509" bIns="34255" rtlCol="0" anchor="ctr"/>
          <a:lstStyle/>
          <a:p>
            <a:pPr algn="ctr" defTabSz="6850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59" y="343006"/>
            <a:ext cx="3909739" cy="583110"/>
          </a:xfrm>
          <a:prstGeom prst="rect">
            <a:avLst/>
          </a:prstGeom>
          <a:noFill/>
        </p:spPr>
        <p:txBody>
          <a:bodyPr vert="horz" lIns="68509" tIns="0" rIns="68509" bIns="68509" rtlCol="0" anchor="t" anchorCtr="0">
            <a:noAutofit/>
          </a:bodyPr>
          <a:lstStyle>
            <a:lvl1pPr algn="l">
              <a:defRPr lang="en-US" sz="29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342959" y="926117"/>
            <a:ext cx="3909739" cy="241249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46" indent="0" algn="ctr">
              <a:buNone/>
              <a:defRPr sz="1500"/>
            </a:lvl2pPr>
            <a:lvl3pPr marL="685091" indent="0" algn="ctr">
              <a:buNone/>
              <a:defRPr sz="1400"/>
            </a:lvl3pPr>
            <a:lvl4pPr marL="1027637" indent="0" algn="ctr">
              <a:buNone/>
              <a:defRPr sz="1200"/>
            </a:lvl4pPr>
            <a:lvl5pPr marL="1370183" indent="0" algn="ctr">
              <a:buNone/>
              <a:defRPr sz="1200"/>
            </a:lvl5pPr>
            <a:lvl6pPr marL="1712729" indent="0" algn="ctr">
              <a:buNone/>
              <a:defRPr sz="1200"/>
            </a:lvl6pPr>
            <a:lvl7pPr marL="2055274" indent="0" algn="ctr">
              <a:buNone/>
              <a:defRPr sz="1200"/>
            </a:lvl7pPr>
            <a:lvl8pPr marL="2397820" indent="0" algn="ctr">
              <a:buNone/>
              <a:defRPr sz="1200"/>
            </a:lvl8pPr>
            <a:lvl9pPr marL="27403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6" descr="An empty placeholder to add an image. Click on the placeholder and select the image that you wish to add.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2033"/>
            <a:ext cx="4252698" cy="3773065"/>
          </a:xfrm>
          <a:noFill/>
        </p:spPr>
        <p:txBody>
          <a:bodyPr anchor="ctr"/>
          <a:lstStyle>
            <a:lvl1pPr marL="0" marR="0" indent="0" algn="ctr" defTabSz="68509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68509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Add a picture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64749" y="343006"/>
            <a:ext cx="370396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64749" y="617411"/>
            <a:ext cx="3703963" cy="867127"/>
          </a:xfrm>
          <a:noFill/>
        </p:spPr>
        <p:txBody>
          <a:bodyPr wrap="square" numCol="2" spcCol="342546" rtlCol="0">
            <a:noAutofit/>
          </a:bodyPr>
          <a:lstStyle>
            <a:lvl1pPr marL="171273" indent="-1712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lang="en-US" sz="900" i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764749" y="1632874"/>
            <a:ext cx="370396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4637087" y="193763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105014" y="1945449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6566996" y="1946690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7027105" y="1945449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4637087" y="29142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5106190" y="2915533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6566996" y="291553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5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0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76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1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34" hasCustomPrompt="1"/>
          </p:nvPr>
        </p:nvSpPr>
        <p:spPr>
          <a:xfrm>
            <a:off x="7028281" y="2915533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4764749" y="3884322"/>
            <a:ext cx="3703963" cy="480208"/>
          </a:xfrm>
          <a:noFill/>
          <a:ln w="25400">
            <a:solidFill>
              <a:schemeClr val="bg2">
                <a:lumMod val="90000"/>
              </a:schemeClr>
            </a:solidFill>
          </a:ln>
        </p:spPr>
        <p:txBody>
          <a:bodyPr lIns="137018" tIns="102764" rIns="137018" bIns="13701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546" indent="0">
              <a:buNone/>
              <a:defRPr/>
            </a:lvl2pPr>
            <a:lvl3pPr marL="685091" indent="0">
              <a:buNone/>
              <a:defRPr/>
            </a:lvl3pPr>
            <a:lvl4pPr marL="1027637" indent="0">
              <a:buNone/>
              <a:defRPr/>
            </a:lvl4pPr>
            <a:lvl5pPr marL="1370183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5225100" y="3968107"/>
            <a:ext cx="3147649" cy="350981"/>
          </a:xfrm>
        </p:spPr>
        <p:txBody>
          <a:bodyPr lIns="0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546" indent="0">
              <a:buNone/>
              <a:defRPr sz="900">
                <a:solidFill>
                  <a:schemeClr val="tx1"/>
                </a:solidFill>
              </a:defRPr>
            </a:lvl2pPr>
            <a:lvl3pPr marL="685091" indent="0">
              <a:buNone/>
              <a:defRPr sz="900">
                <a:solidFill>
                  <a:schemeClr val="tx1"/>
                </a:solidFill>
              </a:defRPr>
            </a:lvl3pPr>
            <a:lvl4pPr marL="1027637" indent="0">
              <a:buNone/>
              <a:defRPr sz="900">
                <a:solidFill>
                  <a:schemeClr val="tx1"/>
                </a:solidFill>
              </a:defRPr>
            </a:lvl4pPr>
            <a:lvl5pPr marL="1370183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64749" y="4493377"/>
            <a:ext cx="3703963" cy="343006"/>
          </a:xfrm>
        </p:spPr>
        <p:txBody>
          <a:bodyPr bIns="0" numCol="1" anchor="b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546" indent="0">
              <a:buNone/>
              <a:defRPr sz="1100"/>
            </a:lvl2pPr>
            <a:lvl3pPr marL="685091" indent="0">
              <a:buNone/>
              <a:defRPr sz="900"/>
            </a:lvl3pPr>
            <a:lvl4pPr marL="1027637" indent="0">
              <a:buNone/>
              <a:defRPr sz="800"/>
            </a:lvl4pPr>
            <a:lvl5pPr marL="1370183" indent="0">
              <a:buNone/>
              <a:defRPr sz="800"/>
            </a:lvl5pPr>
            <a:lvl6pPr marL="1712729" indent="0">
              <a:buNone/>
              <a:defRPr sz="800"/>
            </a:lvl6pPr>
            <a:lvl7pPr marL="2055274" indent="0">
              <a:buNone/>
              <a:defRPr sz="800"/>
            </a:lvl7pPr>
            <a:lvl8pPr marL="2397820" indent="0">
              <a:buNone/>
              <a:defRPr sz="800"/>
            </a:lvl8pPr>
            <a:lvl9pPr marL="27403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0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5588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0845" y="343006"/>
            <a:ext cx="8443900" cy="960416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9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35765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81302" y="2058035"/>
            <a:ext cx="5422061" cy="960416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81302" y="3087054"/>
            <a:ext cx="5422061" cy="1715029"/>
          </a:xfrm>
        </p:spPr>
        <p:txBody>
          <a:bodyPr tIns="0" numCol="3" spcCol="342546">
            <a:noAutofit/>
          </a:bodyPr>
          <a:lstStyle>
            <a:lvl1pPr marL="0" indent="0" algn="l">
              <a:lnSpc>
                <a:spcPts val="3375"/>
              </a:lnSpc>
              <a:spcBef>
                <a:spcPts val="225"/>
              </a:spcBef>
              <a:buNone/>
              <a:defRPr sz="15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46" indent="0" algn="ctr">
              <a:buNone/>
              <a:defRPr sz="1500"/>
            </a:lvl2pPr>
            <a:lvl3pPr marL="685091" indent="0" algn="ctr">
              <a:buNone/>
              <a:defRPr sz="1400"/>
            </a:lvl3pPr>
            <a:lvl4pPr marL="1027637" indent="0" algn="ctr">
              <a:buNone/>
              <a:defRPr sz="1200"/>
            </a:lvl4pPr>
            <a:lvl5pPr marL="1370183" indent="0" algn="ctr">
              <a:buNone/>
              <a:defRPr sz="1200"/>
            </a:lvl5pPr>
            <a:lvl6pPr marL="1712729" indent="0" algn="ctr">
              <a:buNone/>
              <a:defRPr sz="1200"/>
            </a:lvl6pPr>
            <a:lvl7pPr marL="2055274" indent="0" algn="ctr">
              <a:buNone/>
              <a:defRPr sz="1200"/>
            </a:lvl7pPr>
            <a:lvl8pPr marL="2397820" indent="0" algn="ctr">
              <a:buNone/>
              <a:defRPr sz="1200"/>
            </a:lvl8pPr>
            <a:lvl9pPr marL="27403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2976889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2465600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60" y="343004"/>
            <a:ext cx="8402509" cy="728889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60" y="1166220"/>
            <a:ext cx="8402509" cy="478664"/>
          </a:xfrm>
        </p:spPr>
        <p:txBody>
          <a:bodyPr>
            <a:normAutofit/>
          </a:bodyPr>
          <a:lstStyle>
            <a:lvl1pPr marL="0" indent="0" algn="l">
              <a:buNone/>
              <a:defRPr sz="1500" b="1" i="1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546" indent="0" algn="ctr">
              <a:buNone/>
              <a:defRPr sz="1500"/>
            </a:lvl2pPr>
            <a:lvl3pPr marL="685091" indent="0" algn="ctr">
              <a:buNone/>
              <a:defRPr sz="1400"/>
            </a:lvl3pPr>
            <a:lvl4pPr marL="1027637" indent="0" algn="ctr">
              <a:buNone/>
              <a:defRPr sz="1200"/>
            </a:lvl4pPr>
            <a:lvl5pPr marL="1370183" indent="0" algn="ctr">
              <a:buNone/>
              <a:defRPr sz="1200"/>
            </a:lvl5pPr>
            <a:lvl6pPr marL="1712729" indent="0" algn="ctr">
              <a:buNone/>
              <a:defRPr sz="1200"/>
            </a:lvl6pPr>
            <a:lvl7pPr marL="2055274" indent="0" algn="ctr">
              <a:buNone/>
              <a:defRPr sz="1200"/>
            </a:lvl7pPr>
            <a:lvl8pPr marL="2397820" indent="0" algn="ctr">
              <a:buNone/>
              <a:defRPr sz="1200"/>
            </a:lvl8pPr>
            <a:lvl9pPr marL="2740365" indent="0" algn="ctr">
              <a:buNone/>
              <a:defRPr sz="12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046624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3248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313563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5588" cy="51450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60" y="343006"/>
            <a:ext cx="8402509" cy="823214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defRPr sz="5400" b="1" i="1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60" y="1166220"/>
            <a:ext cx="8402509" cy="478664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746" indent="0" algn="ctr">
              <a:buNone/>
              <a:defRPr sz="1500"/>
            </a:lvl2pPr>
            <a:lvl3pPr marL="685491" indent="0" algn="ctr">
              <a:buNone/>
              <a:defRPr sz="1400"/>
            </a:lvl3pPr>
            <a:lvl4pPr marL="1028237" indent="0" algn="ctr">
              <a:buNone/>
              <a:defRPr sz="1200"/>
            </a:lvl4pPr>
            <a:lvl5pPr marL="1370983" indent="0" algn="ctr">
              <a:buNone/>
              <a:defRPr sz="1200"/>
            </a:lvl5pPr>
            <a:lvl6pPr marL="1713729" indent="0" algn="ctr">
              <a:buNone/>
              <a:defRPr sz="1200"/>
            </a:lvl6pPr>
            <a:lvl7pPr marL="2056474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94249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40426" y="343011"/>
            <a:ext cx="5144393" cy="457199"/>
          </a:xfrm>
          <a:prstGeom prst="rect">
            <a:avLst/>
          </a:prstGeom>
        </p:spPr>
        <p:txBody>
          <a:bodyPr lIns="68549" tIns="0" bIns="0" anchor="t" anchorCtr="0">
            <a:noAutofit/>
          </a:bodyPr>
          <a:lstStyle>
            <a:lvl1pPr>
              <a:lnSpc>
                <a:spcPct val="90000"/>
              </a:lnSpc>
              <a:defRPr sz="2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340426" y="926116"/>
            <a:ext cx="5144392" cy="274405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746" indent="0" algn="ctr">
              <a:buNone/>
              <a:defRPr sz="1500"/>
            </a:lvl2pPr>
            <a:lvl3pPr marL="685491" indent="0" algn="ctr">
              <a:buNone/>
              <a:defRPr sz="1400"/>
            </a:lvl3pPr>
            <a:lvl4pPr marL="1028237" indent="0" algn="ctr">
              <a:buNone/>
              <a:defRPr sz="1200"/>
            </a:lvl4pPr>
            <a:lvl5pPr marL="1370983" indent="0" algn="ctr">
              <a:buNone/>
              <a:defRPr sz="1200"/>
            </a:lvl5pPr>
            <a:lvl6pPr marL="1713729" indent="0" algn="ctr">
              <a:buNone/>
              <a:defRPr sz="1200"/>
            </a:lvl6pPr>
            <a:lvl7pPr marL="2056474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" y="0"/>
            <a:ext cx="2978849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340427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340427" y="1646428"/>
            <a:ext cx="2469309" cy="1501156"/>
          </a:xfrm>
        </p:spPr>
        <p:txBody>
          <a:bodyPr numCol="1">
            <a:noAutofit/>
          </a:bodyPr>
          <a:lstStyle>
            <a:lvl1pPr marL="171373" indent="-171373" hangingPunct="0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257" algn="r"/>
                <a:tab pos="174704" algn="l"/>
              </a:tabLst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340426" y="3336822"/>
            <a:ext cx="1787318" cy="1030649"/>
          </a:xfrm>
          <a:noFill/>
          <a:ln w="25400">
            <a:solidFill>
              <a:schemeClr val="bg2"/>
            </a:solidFill>
          </a:ln>
        </p:spPr>
        <p:txBody>
          <a:bodyPr lIns="137098" tIns="102824" rIns="137098" bIns="13709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/>
            </a:lvl2pPr>
            <a:lvl3pPr marL="685491" indent="0">
              <a:buNone/>
              <a:defRPr/>
            </a:lvl3pPr>
            <a:lvl4pPr marL="1028237" indent="0">
              <a:buNone/>
              <a:defRPr/>
            </a:lvl4pPr>
            <a:lvl5pPr marL="1370983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02762" y="3625106"/>
            <a:ext cx="1661000" cy="685361"/>
          </a:xfrm>
        </p:spPr>
        <p:txBody>
          <a:bodyPr/>
          <a:lstStyle>
            <a:lvl1pPr marL="0" indent="0">
              <a:buNone/>
              <a:defRPr sz="900"/>
            </a:lvl1pPr>
            <a:lvl2pPr marL="342746" indent="0">
              <a:buNone/>
              <a:defRPr sz="900"/>
            </a:lvl2pPr>
            <a:lvl3pPr marL="685491" indent="0">
              <a:buNone/>
              <a:defRPr sz="900"/>
            </a:lvl3pPr>
            <a:lvl4pPr marL="1028237" indent="0">
              <a:buNone/>
              <a:defRPr sz="900"/>
            </a:lvl4pPr>
            <a:lvl5pPr marL="1370983" indent="0"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001794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001794" y="1646429"/>
            <a:ext cx="2469309" cy="2664034"/>
          </a:xfrm>
        </p:spPr>
        <p:txBody>
          <a:bodyPr numCol="1">
            <a:noAutofit/>
          </a:bodyPr>
          <a:lstStyle>
            <a:lvl1pPr marL="0" indent="0">
              <a:spcBef>
                <a:spcPts val="450"/>
              </a:spcBef>
              <a:spcAft>
                <a:spcPts val="750"/>
              </a:spcAft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340431" y="4547184"/>
            <a:ext cx="5116957" cy="289199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547184"/>
            <a:ext cx="342960" cy="2891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208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40426" y="343011"/>
            <a:ext cx="5144393" cy="548809"/>
          </a:xfrm>
          <a:prstGeom prst="rect">
            <a:avLst/>
          </a:prstGeom>
        </p:spPr>
        <p:txBody>
          <a:bodyPr lIns="68549" tIns="0" bIns="68549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40426" y="926116"/>
            <a:ext cx="5144393" cy="274405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746" indent="0" algn="ctr">
              <a:buNone/>
              <a:defRPr sz="1500"/>
            </a:lvl2pPr>
            <a:lvl3pPr marL="685491" indent="0" algn="ctr">
              <a:buNone/>
              <a:defRPr sz="1400"/>
            </a:lvl3pPr>
            <a:lvl4pPr marL="1028237" indent="0" algn="ctr">
              <a:buNone/>
              <a:defRPr sz="1200"/>
            </a:lvl4pPr>
            <a:lvl5pPr marL="1370983" indent="0" algn="ctr">
              <a:buNone/>
              <a:defRPr sz="1200"/>
            </a:lvl5pPr>
            <a:lvl6pPr marL="1713729" indent="0" algn="ctr">
              <a:buNone/>
              <a:defRPr sz="1200"/>
            </a:lvl6pPr>
            <a:lvl7pPr marL="2056474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2976889" cy="5145088"/>
          </a:xfr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340427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340427" y="1646427"/>
            <a:ext cx="2469309" cy="2744047"/>
          </a:xfrm>
        </p:spPr>
        <p:txBody>
          <a:bodyPr numCol="1">
            <a:noAutofit/>
          </a:bodyPr>
          <a:lstStyle>
            <a:lvl1pPr marL="171373" indent="-1713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01794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001794" y="1646428"/>
            <a:ext cx="2469309" cy="1509226"/>
          </a:xfrm>
        </p:spPr>
        <p:txBody>
          <a:bodyPr numCol="1">
            <a:no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01792" y="3285457"/>
            <a:ext cx="1714798" cy="1105018"/>
          </a:xfrm>
          <a:noFill/>
          <a:ln w="25400">
            <a:solidFill>
              <a:schemeClr val="bg2"/>
            </a:solidFill>
          </a:ln>
        </p:spPr>
        <p:txBody>
          <a:bodyPr lIns="137098" tIns="137098" rIns="137098" bIns="13709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/>
            </a:lvl2pPr>
            <a:lvl3pPr marL="685491" indent="0">
              <a:buNone/>
              <a:defRPr/>
            </a:lvl3pPr>
            <a:lvl4pPr marL="1028237" indent="0">
              <a:buNone/>
              <a:defRPr/>
            </a:lvl4pPr>
            <a:lvl5pPr marL="1370983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79336" y="3624680"/>
            <a:ext cx="1576800" cy="69315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900"/>
            </a:lvl2pPr>
            <a:lvl3pPr marL="685491" indent="0">
              <a:buNone/>
              <a:defRPr sz="900"/>
            </a:lvl3pPr>
            <a:lvl4pPr marL="1028237" indent="0">
              <a:buNone/>
              <a:defRPr sz="900"/>
            </a:lvl4pPr>
            <a:lvl5pPr marL="137098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340426" y="4559961"/>
            <a:ext cx="5116956" cy="274405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559962"/>
            <a:ext cx="342960" cy="2764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62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38140" y="343011"/>
            <a:ext cx="5144393" cy="548809"/>
          </a:xfrm>
          <a:prstGeom prst="rect">
            <a:avLst/>
          </a:prstGeom>
        </p:spPr>
        <p:txBody>
          <a:bodyPr lIns="68549" tIns="0" rIns="0" bIns="68549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38140" y="926116"/>
            <a:ext cx="5144393" cy="300000"/>
          </a:xfrm>
        </p:spPr>
        <p:txBody>
          <a:bodyPr lIns="68549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746" indent="0" algn="ctr">
              <a:buNone/>
              <a:defRPr sz="1500"/>
            </a:lvl2pPr>
            <a:lvl3pPr marL="685491" indent="0" algn="ctr">
              <a:buNone/>
              <a:defRPr sz="1400"/>
            </a:lvl3pPr>
            <a:lvl4pPr marL="1028237" indent="0" algn="ctr">
              <a:buNone/>
              <a:defRPr sz="1200"/>
            </a:lvl4pPr>
            <a:lvl5pPr marL="1370983" indent="0" algn="ctr">
              <a:buNone/>
              <a:defRPr sz="1200"/>
            </a:lvl5pPr>
            <a:lvl6pPr marL="1713729" indent="0" algn="ctr">
              <a:buNone/>
              <a:defRPr sz="1200"/>
            </a:lvl6pPr>
            <a:lvl7pPr marL="2056474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" y="0"/>
            <a:ext cx="297688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rtlCol="0" anchor="ctr"/>
          <a:lstStyle/>
          <a:p>
            <a:pPr algn="ctr" defTabSz="6854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42960" y="343006"/>
            <a:ext cx="226353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42960" y="617410"/>
            <a:ext cx="2263533" cy="3620232"/>
          </a:xfrm>
        </p:spPr>
        <p:txBody>
          <a:bodyPr numCol="1">
            <a:noAutofit/>
          </a:bodyPr>
          <a:lstStyle>
            <a:lvl1pPr marL="171373" indent="-1713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257" algn="r"/>
                <a:tab pos="174704" algn="l"/>
              </a:tabLst>
              <a:defRPr sz="900" baseline="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42960" y="4426119"/>
            <a:ext cx="2263533" cy="443217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3221130" y="137202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3684469" y="1372023"/>
            <a:ext cx="1783390" cy="1029018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9" hasCustomPrompt="1"/>
          </p:nvPr>
        </p:nvSpPr>
        <p:spPr>
          <a:xfrm>
            <a:off x="5653004" y="1372023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3221130" y="2566827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3684469" y="2566826"/>
            <a:ext cx="1783390" cy="1029018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5653004" y="2570637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221130" y="376925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3684469" y="3761631"/>
            <a:ext cx="1783390" cy="1036640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5649854" y="3769253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7" hasCustomPrompt="1"/>
          </p:nvPr>
        </p:nvSpPr>
        <p:spPr>
          <a:xfrm>
            <a:off x="7082277" y="1372027"/>
            <a:ext cx="1371838" cy="1955133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7085546" y="3503779"/>
            <a:ext cx="1368571" cy="1294492"/>
          </a:xfrm>
          <a:noFill/>
          <a:ln w="25400">
            <a:solidFill>
              <a:schemeClr val="bg2"/>
            </a:solidFill>
          </a:ln>
        </p:spPr>
        <p:txBody>
          <a:bodyPr lIns="137098" tIns="274197" rIns="137098" bIns="13709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/>
            </a:lvl2pPr>
            <a:lvl3pPr marL="685491" indent="0">
              <a:buNone/>
              <a:defRPr/>
            </a:lvl3pPr>
            <a:lvl4pPr marL="1028237" indent="0">
              <a:buNone/>
              <a:defRPr/>
            </a:lvl4pPr>
            <a:lvl5pPr marL="1370983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3087" y="4075717"/>
            <a:ext cx="1258436" cy="57929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900"/>
            </a:lvl2pPr>
            <a:lvl3pPr marL="685491" indent="0">
              <a:buNone/>
              <a:defRPr sz="900"/>
            </a:lvl3pPr>
            <a:lvl4pPr marL="1028237" indent="0">
              <a:buNone/>
              <a:defRPr sz="900"/>
            </a:lvl4pPr>
            <a:lvl5pPr marL="137098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71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82518" y="0"/>
            <a:ext cx="286306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rtlCol="0" anchor="ctr"/>
          <a:lstStyle/>
          <a:p>
            <a:pPr algn="ctr" defTabSz="6854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60" y="343011"/>
            <a:ext cx="5590241" cy="548809"/>
          </a:xfrm>
          <a:prstGeom prst="rect">
            <a:avLst/>
          </a:prstGeom>
        </p:spPr>
        <p:txBody>
          <a:bodyPr lIns="68549" tIns="0" bIns="68549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42960" y="926115"/>
            <a:ext cx="5590241" cy="301845"/>
          </a:xfrm>
        </p:spPr>
        <p:txBody>
          <a:bodyPr lIns="68549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746" indent="0" algn="ctr">
              <a:buNone/>
              <a:defRPr sz="1500"/>
            </a:lvl2pPr>
            <a:lvl3pPr marL="685491" indent="0" algn="ctr">
              <a:buNone/>
              <a:defRPr sz="1400"/>
            </a:lvl3pPr>
            <a:lvl4pPr marL="1028237" indent="0" algn="ctr">
              <a:buNone/>
              <a:defRPr sz="1200"/>
            </a:lvl4pPr>
            <a:lvl5pPr marL="1370983" indent="0" algn="ctr">
              <a:buNone/>
              <a:defRPr sz="1200"/>
            </a:lvl5pPr>
            <a:lvl6pPr marL="1713729" indent="0" algn="ctr">
              <a:buNone/>
              <a:defRPr sz="1200"/>
            </a:lvl6pPr>
            <a:lvl7pPr marL="2056474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19092" y="13754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85919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2164376" y="13754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2635557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082005" y="1378502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4" hasCustomPrompt="1"/>
          </p:nvPr>
        </p:nvSpPr>
        <p:spPr>
          <a:xfrm>
            <a:off x="4555692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0" hasCustomPrompt="1"/>
          </p:nvPr>
        </p:nvSpPr>
        <p:spPr>
          <a:xfrm>
            <a:off x="342959" y="3018456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2281534" y="3018456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4220109" y="3018456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6603705" y="343006"/>
            <a:ext cx="1851982" cy="884954"/>
          </a:xfrm>
          <a:noFill/>
          <a:ln w="25400">
            <a:solidFill>
              <a:schemeClr val="bg2">
                <a:lumMod val="90000"/>
              </a:schemeClr>
            </a:solidFill>
          </a:ln>
        </p:spPr>
        <p:txBody>
          <a:bodyPr lIns="137098" tIns="137098" rIns="137098" bIns="13709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/>
            </a:lvl2pPr>
            <a:lvl3pPr marL="685491" indent="0">
              <a:buNone/>
              <a:defRPr/>
            </a:lvl3pPr>
            <a:lvl4pPr marL="1028237" indent="0">
              <a:buNone/>
              <a:defRPr/>
            </a:lvl4pPr>
            <a:lvl5pPr marL="1370983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6646951" y="729720"/>
            <a:ext cx="1748699" cy="39602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900"/>
            </a:lvl2pPr>
            <a:lvl3pPr marL="685491" indent="0">
              <a:buNone/>
              <a:defRPr sz="900"/>
            </a:lvl3pPr>
            <a:lvl4pPr marL="1028237" indent="0">
              <a:buNone/>
              <a:defRPr sz="900"/>
            </a:lvl4pPr>
            <a:lvl5pPr marL="137098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603705" y="1372023"/>
            <a:ext cx="1851982" cy="274405"/>
          </a:xfrm>
        </p:spPr>
        <p:txBody>
          <a:bodyPr tIns="0"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603705" y="1646430"/>
            <a:ext cx="1851982" cy="2626445"/>
          </a:xfrm>
        </p:spPr>
        <p:txBody>
          <a:bodyPr numCol="1">
            <a:noAutofit/>
          </a:bodyPr>
          <a:lstStyle>
            <a:lvl1pPr marL="171373" indent="-1713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257" algn="r"/>
                <a:tab pos="174704" algn="l"/>
              </a:tabLst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603705" y="4272879"/>
            <a:ext cx="1851982" cy="563509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54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5512" y="0"/>
            <a:ext cx="4570076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rtlCol="0" anchor="ctr"/>
          <a:lstStyle/>
          <a:p>
            <a:pPr algn="ctr" defTabSz="6854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59" y="343011"/>
            <a:ext cx="3909739" cy="548809"/>
          </a:xfrm>
          <a:prstGeom prst="rect">
            <a:avLst/>
          </a:prstGeom>
        </p:spPr>
        <p:txBody>
          <a:bodyPr lIns="68549" tIns="0" bIns="68549" anchor="t" anchorCtr="0">
            <a:noAutofit/>
          </a:bodyPr>
          <a:lstStyle>
            <a:lvl1pPr algn="l"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42959" y="926117"/>
            <a:ext cx="3909739" cy="301845"/>
          </a:xfrm>
        </p:spPr>
        <p:txBody>
          <a:bodyPr lIns="68549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746" indent="0" algn="ctr">
              <a:buNone/>
              <a:defRPr sz="1500"/>
            </a:lvl2pPr>
            <a:lvl3pPr marL="685491" indent="0" algn="ctr">
              <a:buNone/>
              <a:defRPr sz="1400"/>
            </a:lvl3pPr>
            <a:lvl4pPr marL="1028237" indent="0" algn="ctr">
              <a:buNone/>
              <a:defRPr sz="1200"/>
            </a:lvl4pPr>
            <a:lvl5pPr marL="1370983" indent="0" algn="ctr">
              <a:buNone/>
              <a:defRPr sz="1200"/>
            </a:lvl5pPr>
            <a:lvl6pPr marL="1713729" indent="0" algn="ctr">
              <a:buNone/>
              <a:defRPr sz="1200"/>
            </a:lvl6pPr>
            <a:lvl7pPr marL="2056474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8" hasCustomPrompt="1"/>
          </p:nvPr>
        </p:nvSpPr>
        <p:spPr>
          <a:xfrm>
            <a:off x="342959" y="1372023"/>
            <a:ext cx="3909739" cy="857713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42959" y="2385033"/>
            <a:ext cx="3909739" cy="411607"/>
          </a:xfrm>
          <a:noFill/>
          <a:ln w="25400">
            <a:solidFill>
              <a:schemeClr val="bg2"/>
            </a:solidFill>
          </a:ln>
        </p:spPr>
        <p:txBody>
          <a:bodyPr lIns="137098" tIns="137098" rIns="137098" bIns="137098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/>
            </a:lvl2pPr>
            <a:lvl3pPr marL="685491" indent="0">
              <a:buNone/>
              <a:defRPr/>
            </a:lvl3pPr>
            <a:lvl4pPr marL="1028237" indent="0">
              <a:buNone/>
              <a:defRPr/>
            </a:lvl4pPr>
            <a:lvl5pPr marL="1370983" indent="0">
              <a:buNone/>
              <a:defRPr/>
            </a:lvl5pPr>
          </a:lstStyle>
          <a:p>
            <a:pPr lvl="0"/>
            <a:r>
              <a:rPr lang="en-US" dirty="0"/>
              <a:t>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08848" y="2459820"/>
            <a:ext cx="3407398" cy="270355"/>
          </a:xfrm>
        </p:spPr>
        <p:txBody>
          <a:bodyPr lIns="0" anchor="ctr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900">
                <a:solidFill>
                  <a:schemeClr val="tx1"/>
                </a:solidFill>
              </a:defRPr>
            </a:lvl2pPr>
            <a:lvl3pPr marL="685491" indent="0">
              <a:buNone/>
              <a:defRPr sz="900">
                <a:solidFill>
                  <a:schemeClr val="tx1"/>
                </a:solidFill>
              </a:defRPr>
            </a:lvl3pPr>
            <a:lvl4pPr marL="1028237" indent="0">
              <a:buNone/>
              <a:defRPr sz="900">
                <a:solidFill>
                  <a:schemeClr val="tx1"/>
                </a:solidFill>
              </a:defRPr>
            </a:lvl4pPr>
            <a:lvl5pPr marL="1370983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42959" y="2951937"/>
            <a:ext cx="390973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42959" y="3226343"/>
            <a:ext cx="3909739" cy="1211954"/>
          </a:xfrm>
        </p:spPr>
        <p:txBody>
          <a:bodyPr numCol="2" spcCol="342746">
            <a:noAutofit/>
          </a:bodyPr>
          <a:lstStyle>
            <a:lvl1pPr marL="171373" indent="-1713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257" algn="r"/>
                <a:tab pos="174704" algn="l"/>
              </a:tabLst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42959" y="4493377"/>
            <a:ext cx="3909739" cy="343006"/>
          </a:xfrm>
        </p:spPr>
        <p:txBody>
          <a:bodyPr bIns="0" numCol="1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4754436" y="343007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221886" y="343006"/>
            <a:ext cx="1714798" cy="960416"/>
          </a:xfrm>
        </p:spPr>
        <p:txBody>
          <a:bodyPr tIns="3427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9" hasCustomPrompt="1"/>
          </p:nvPr>
        </p:nvSpPr>
        <p:spPr>
          <a:xfrm>
            <a:off x="7150858" y="343006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752149" y="1506635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5221886" y="1506635"/>
            <a:ext cx="1714798" cy="960416"/>
          </a:xfrm>
        </p:spPr>
        <p:txBody>
          <a:bodyPr tIns="3427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7150858" y="1506635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4752149" y="2670265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5221886" y="2670266"/>
            <a:ext cx="1714798" cy="960416"/>
          </a:xfrm>
        </p:spPr>
        <p:txBody>
          <a:bodyPr tIns="3427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7150858" y="2670266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4748946" y="3832322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221886" y="3833894"/>
            <a:ext cx="1714798" cy="960416"/>
          </a:xfrm>
        </p:spPr>
        <p:txBody>
          <a:bodyPr tIns="3427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2" hasCustomPrompt="1"/>
          </p:nvPr>
        </p:nvSpPr>
        <p:spPr>
          <a:xfrm>
            <a:off x="7150858" y="3833894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248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499839" y="0"/>
            <a:ext cx="464574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rtlCol="0" anchor="ctr"/>
          <a:lstStyle/>
          <a:p>
            <a:pPr algn="ctr" defTabSz="6854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59" y="343006"/>
            <a:ext cx="3909739" cy="583110"/>
          </a:xfrm>
          <a:prstGeom prst="rect">
            <a:avLst/>
          </a:prstGeom>
          <a:noFill/>
        </p:spPr>
        <p:txBody>
          <a:bodyPr vert="horz" lIns="68549" tIns="0" rIns="68549" bIns="68549" rtlCol="0" anchor="t" anchorCtr="0">
            <a:noAutofit/>
          </a:bodyPr>
          <a:lstStyle>
            <a:lvl1pPr algn="l">
              <a:defRPr lang="en-US" sz="29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342959" y="926117"/>
            <a:ext cx="3909739" cy="241249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746" indent="0" algn="ctr">
              <a:buNone/>
              <a:defRPr sz="1500"/>
            </a:lvl2pPr>
            <a:lvl3pPr marL="685491" indent="0" algn="ctr">
              <a:buNone/>
              <a:defRPr sz="1400"/>
            </a:lvl3pPr>
            <a:lvl4pPr marL="1028237" indent="0" algn="ctr">
              <a:buNone/>
              <a:defRPr sz="1200"/>
            </a:lvl4pPr>
            <a:lvl5pPr marL="1370983" indent="0" algn="ctr">
              <a:buNone/>
              <a:defRPr sz="1200"/>
            </a:lvl5pPr>
            <a:lvl6pPr marL="1713729" indent="0" algn="ctr">
              <a:buNone/>
              <a:defRPr sz="1200"/>
            </a:lvl6pPr>
            <a:lvl7pPr marL="2056474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6" descr="An empty placeholder to add an image. Click on the placeholder and select the image that you wish to add.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2028"/>
            <a:ext cx="4252698" cy="3773065"/>
          </a:xfrm>
          <a:noFill/>
        </p:spPr>
        <p:txBody>
          <a:bodyPr anchor="ctr"/>
          <a:lstStyle>
            <a:lvl1pPr marL="0" marR="0" indent="0" algn="ctr" defTabSz="68549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68549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Add a picture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64749" y="343006"/>
            <a:ext cx="370396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64749" y="617411"/>
            <a:ext cx="3703963" cy="867127"/>
          </a:xfrm>
          <a:noFill/>
        </p:spPr>
        <p:txBody>
          <a:bodyPr wrap="square" numCol="2" spcCol="342746" rtlCol="0">
            <a:noAutofit/>
          </a:bodyPr>
          <a:lstStyle>
            <a:lvl1pPr marL="171373" indent="-1713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lang="en-US" sz="900" i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764749" y="1632874"/>
            <a:ext cx="370396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4637087" y="193763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105014" y="1945449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6566996" y="1946690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7027105" y="1945449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4637087" y="29142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5106190" y="2915533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6566996" y="291553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7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4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2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09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34" hasCustomPrompt="1"/>
          </p:nvPr>
        </p:nvSpPr>
        <p:spPr>
          <a:xfrm>
            <a:off x="7028281" y="2915533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4764749" y="3884322"/>
            <a:ext cx="3703963" cy="480208"/>
          </a:xfrm>
          <a:noFill/>
          <a:ln w="25400">
            <a:solidFill>
              <a:schemeClr val="bg2">
                <a:lumMod val="90000"/>
              </a:schemeClr>
            </a:solidFill>
          </a:ln>
        </p:spPr>
        <p:txBody>
          <a:bodyPr lIns="137098" tIns="102824" rIns="137098" bIns="13709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746" indent="0">
              <a:buNone/>
              <a:defRPr/>
            </a:lvl2pPr>
            <a:lvl3pPr marL="685491" indent="0">
              <a:buNone/>
              <a:defRPr/>
            </a:lvl3pPr>
            <a:lvl4pPr marL="1028237" indent="0">
              <a:buNone/>
              <a:defRPr/>
            </a:lvl4pPr>
            <a:lvl5pPr marL="1370983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5225095" y="3968107"/>
            <a:ext cx="3147649" cy="350981"/>
          </a:xfrm>
        </p:spPr>
        <p:txBody>
          <a:bodyPr lIns="0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746" indent="0">
              <a:buNone/>
              <a:defRPr sz="900">
                <a:solidFill>
                  <a:schemeClr val="tx1"/>
                </a:solidFill>
              </a:defRPr>
            </a:lvl2pPr>
            <a:lvl3pPr marL="685491" indent="0">
              <a:buNone/>
              <a:defRPr sz="900">
                <a:solidFill>
                  <a:schemeClr val="tx1"/>
                </a:solidFill>
              </a:defRPr>
            </a:lvl3pPr>
            <a:lvl4pPr marL="1028237" indent="0">
              <a:buNone/>
              <a:defRPr sz="900">
                <a:solidFill>
                  <a:schemeClr val="tx1"/>
                </a:solidFill>
              </a:defRPr>
            </a:lvl4pPr>
            <a:lvl5pPr marL="1370983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64749" y="4493377"/>
            <a:ext cx="3703963" cy="343006"/>
          </a:xfrm>
        </p:spPr>
        <p:txBody>
          <a:bodyPr bIns="0" numCol="1" anchor="b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746" indent="0">
              <a:buNone/>
              <a:defRPr sz="1100"/>
            </a:lvl2pPr>
            <a:lvl3pPr marL="685491" indent="0">
              <a:buNone/>
              <a:defRPr sz="900"/>
            </a:lvl3pPr>
            <a:lvl4pPr marL="1028237" indent="0">
              <a:buNone/>
              <a:defRPr sz="800"/>
            </a:lvl4pPr>
            <a:lvl5pPr marL="1370983" indent="0">
              <a:buNone/>
              <a:defRPr sz="800"/>
            </a:lvl5pPr>
            <a:lvl6pPr marL="1713729" indent="0">
              <a:buNone/>
              <a:defRPr sz="800"/>
            </a:lvl6pPr>
            <a:lvl7pPr marL="2056474" indent="0">
              <a:buNone/>
              <a:defRPr sz="800"/>
            </a:lvl7pPr>
            <a:lvl8pPr marL="2399220" indent="0">
              <a:buNone/>
              <a:defRPr sz="800"/>
            </a:lvl8pPr>
            <a:lvl9pPr marL="2741965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5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5588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0845" y="343006"/>
            <a:ext cx="8443900" cy="960416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9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62790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81297" y="2058035"/>
            <a:ext cx="5422061" cy="960416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81297" y="3087054"/>
            <a:ext cx="5422061" cy="1715029"/>
          </a:xfrm>
        </p:spPr>
        <p:txBody>
          <a:bodyPr tIns="0" numCol="3" spcCol="342746">
            <a:noAutofit/>
          </a:bodyPr>
          <a:lstStyle>
            <a:lvl1pPr marL="0" indent="0" algn="l">
              <a:lnSpc>
                <a:spcPts val="3375"/>
              </a:lnSpc>
              <a:spcBef>
                <a:spcPts val="225"/>
              </a:spcBef>
              <a:buNone/>
              <a:defRPr sz="15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746" indent="0" algn="ctr">
              <a:buNone/>
              <a:defRPr sz="1500"/>
            </a:lvl2pPr>
            <a:lvl3pPr marL="685491" indent="0" algn="ctr">
              <a:buNone/>
              <a:defRPr sz="1400"/>
            </a:lvl3pPr>
            <a:lvl4pPr marL="1028237" indent="0" algn="ctr">
              <a:buNone/>
              <a:defRPr sz="1200"/>
            </a:lvl4pPr>
            <a:lvl5pPr marL="1370983" indent="0" algn="ctr">
              <a:buNone/>
              <a:defRPr sz="1200"/>
            </a:lvl5pPr>
            <a:lvl6pPr marL="1713729" indent="0" algn="ctr">
              <a:buNone/>
              <a:defRPr sz="1200"/>
            </a:lvl6pPr>
            <a:lvl7pPr marL="2056474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5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2976889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66573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60" y="343004"/>
            <a:ext cx="8402509" cy="728889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60" y="1166220"/>
            <a:ext cx="8402509" cy="478664"/>
          </a:xfrm>
        </p:spPr>
        <p:txBody>
          <a:bodyPr>
            <a:normAutofit/>
          </a:bodyPr>
          <a:lstStyle>
            <a:lvl1pPr marL="0" indent="0" algn="l">
              <a:buNone/>
              <a:defRPr sz="1500" b="1" i="1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746" indent="0" algn="ctr">
              <a:buNone/>
              <a:defRPr sz="1500"/>
            </a:lvl2pPr>
            <a:lvl3pPr marL="685491" indent="0" algn="ctr">
              <a:buNone/>
              <a:defRPr sz="1400"/>
            </a:lvl3pPr>
            <a:lvl4pPr marL="1028237" indent="0" algn="ctr">
              <a:buNone/>
              <a:defRPr sz="1200"/>
            </a:lvl4pPr>
            <a:lvl5pPr marL="1370983" indent="0" algn="ctr">
              <a:buNone/>
              <a:defRPr sz="1200"/>
            </a:lvl5pPr>
            <a:lvl6pPr marL="1713729" indent="0" algn="ctr">
              <a:buNone/>
              <a:defRPr sz="1200"/>
            </a:lvl6pPr>
            <a:lvl7pPr marL="2056474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5" indent="0" algn="ctr">
              <a:buNone/>
              <a:defRPr sz="12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046624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3248" y="2058037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3169627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5588" cy="51450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60" y="343006"/>
            <a:ext cx="8402509" cy="823214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defRPr sz="5400" b="1" i="1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60" y="1166220"/>
            <a:ext cx="8402509" cy="478664"/>
          </a:xfrm>
        </p:spPr>
        <p:txBody>
          <a:bodyPr>
            <a:normAutofit/>
          </a:bodyPr>
          <a:lstStyle>
            <a:lvl1pPr marL="0" indent="0" algn="l">
              <a:buNone/>
              <a:defRPr sz="1400" b="1" i="1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40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965403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40426" y="343006"/>
            <a:ext cx="5144393" cy="457199"/>
          </a:xfrm>
          <a:prstGeom prst="rect">
            <a:avLst/>
          </a:prstGeom>
        </p:spPr>
        <p:txBody>
          <a:bodyPr lIns="68589" tIns="0" bIns="0" anchor="t" anchorCtr="0">
            <a:noAutofit/>
          </a:bodyPr>
          <a:lstStyle>
            <a:lvl1pPr>
              <a:lnSpc>
                <a:spcPct val="90000"/>
              </a:lnSpc>
              <a:defRPr sz="2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340426" y="926116"/>
            <a:ext cx="5144392" cy="274405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40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78849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340426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340426" y="1646428"/>
            <a:ext cx="2469309" cy="1501156"/>
          </a:xfrm>
        </p:spPr>
        <p:txBody>
          <a:bodyPr numCol="1">
            <a:noAutofit/>
          </a:bodyPr>
          <a:lstStyle>
            <a:lvl1pPr marL="171473" indent="-171473" hangingPunct="0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307" algn="r"/>
                <a:tab pos="174807" algn="l"/>
              </a:tabLst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340426" y="3336817"/>
            <a:ext cx="1787318" cy="1030649"/>
          </a:xfrm>
          <a:noFill/>
          <a:ln w="25400">
            <a:solidFill>
              <a:schemeClr val="bg2"/>
            </a:solidFill>
          </a:ln>
        </p:spPr>
        <p:txBody>
          <a:bodyPr lIns="137178" tIns="102884" rIns="137178" bIns="13717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/>
            </a:lvl2pPr>
            <a:lvl3pPr marL="685891" indent="0">
              <a:buNone/>
              <a:defRPr/>
            </a:lvl3pPr>
            <a:lvl4pPr marL="1028837" indent="0">
              <a:buNone/>
              <a:defRPr/>
            </a:lvl4pPr>
            <a:lvl5pPr marL="1371783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02762" y="3625101"/>
            <a:ext cx="1661000" cy="685361"/>
          </a:xfrm>
        </p:spPr>
        <p:txBody>
          <a:bodyPr/>
          <a:lstStyle>
            <a:lvl1pPr marL="0" indent="0">
              <a:buNone/>
              <a:defRPr sz="900"/>
            </a:lvl1pPr>
            <a:lvl2pPr marL="342946" indent="0">
              <a:buNone/>
              <a:defRPr sz="900"/>
            </a:lvl2pPr>
            <a:lvl3pPr marL="685891" indent="0">
              <a:buNone/>
              <a:defRPr sz="900"/>
            </a:lvl3pPr>
            <a:lvl4pPr marL="1028837" indent="0">
              <a:buNone/>
              <a:defRPr sz="900"/>
            </a:lvl4pPr>
            <a:lvl5pPr marL="1371783" indent="0"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001792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001792" y="1646428"/>
            <a:ext cx="2469309" cy="2664034"/>
          </a:xfrm>
        </p:spPr>
        <p:txBody>
          <a:bodyPr numCol="1">
            <a:noAutofit/>
          </a:bodyPr>
          <a:lstStyle>
            <a:lvl1pPr marL="0" indent="0">
              <a:spcBef>
                <a:spcPts val="450"/>
              </a:spcBef>
              <a:spcAft>
                <a:spcPts val="750"/>
              </a:spcAft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340426" y="4547183"/>
            <a:ext cx="5116957" cy="289199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547183"/>
            <a:ext cx="342960" cy="2891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93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40426" y="343006"/>
            <a:ext cx="5144393" cy="548809"/>
          </a:xfrm>
          <a:prstGeom prst="rect">
            <a:avLst/>
          </a:prstGeom>
        </p:spPr>
        <p:txBody>
          <a:bodyPr lIns="68589" tIns="0" bIns="68589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40426" y="926116"/>
            <a:ext cx="5144393" cy="274405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40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976889" cy="5145088"/>
          </a:xfr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340426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340426" y="1646427"/>
            <a:ext cx="2469309" cy="2744047"/>
          </a:xfrm>
        </p:spPr>
        <p:txBody>
          <a:bodyPr numCol="1">
            <a:noAutofit/>
          </a:bodyPr>
          <a:lstStyle>
            <a:lvl1pPr marL="171473" indent="-1714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01792" y="1372023"/>
            <a:ext cx="246930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001792" y="1646428"/>
            <a:ext cx="2469309" cy="1509226"/>
          </a:xfrm>
        </p:spPr>
        <p:txBody>
          <a:bodyPr numCol="1">
            <a:no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01792" y="3285457"/>
            <a:ext cx="1714798" cy="1105018"/>
          </a:xfrm>
          <a:noFill/>
          <a:ln w="25400">
            <a:solidFill>
              <a:schemeClr val="bg2"/>
            </a:solidFill>
          </a:ln>
        </p:spPr>
        <p:txBody>
          <a:bodyPr lIns="137178" tIns="137178" rIns="137178" bIns="13717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/>
            </a:lvl2pPr>
            <a:lvl3pPr marL="685891" indent="0">
              <a:buNone/>
              <a:defRPr/>
            </a:lvl3pPr>
            <a:lvl4pPr marL="1028837" indent="0">
              <a:buNone/>
              <a:defRPr/>
            </a:lvl4pPr>
            <a:lvl5pPr marL="1371783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79335" y="3624680"/>
            <a:ext cx="1576800" cy="69315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900"/>
            </a:lvl2pPr>
            <a:lvl3pPr marL="685891" indent="0">
              <a:buNone/>
              <a:defRPr sz="900"/>
            </a:lvl3pPr>
            <a:lvl4pPr marL="1028837" indent="0">
              <a:buNone/>
              <a:defRPr sz="900"/>
            </a:lvl4pPr>
            <a:lvl5pPr marL="137178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340426" y="4559961"/>
            <a:ext cx="5116956" cy="274405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559961"/>
            <a:ext cx="342960" cy="2764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480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38140" y="343006"/>
            <a:ext cx="5144393" cy="548809"/>
          </a:xfrm>
          <a:prstGeom prst="rect">
            <a:avLst/>
          </a:prstGeom>
        </p:spPr>
        <p:txBody>
          <a:bodyPr lIns="68589" tIns="0" rIns="0" bIns="68589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38140" y="926116"/>
            <a:ext cx="5144393" cy="300000"/>
          </a:xfrm>
        </p:spPr>
        <p:txBody>
          <a:bodyPr lIns="68589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40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97688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6858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42960" y="343006"/>
            <a:ext cx="226353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42960" y="617410"/>
            <a:ext cx="2263533" cy="3620232"/>
          </a:xfrm>
        </p:spPr>
        <p:txBody>
          <a:bodyPr numCol="1">
            <a:noAutofit/>
          </a:bodyPr>
          <a:lstStyle>
            <a:lvl1pPr marL="171473" indent="-1714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307" algn="r"/>
                <a:tab pos="174807" algn="l"/>
              </a:tabLst>
              <a:defRPr sz="900" baseline="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42960" y="4426119"/>
            <a:ext cx="2263533" cy="443217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3221130" y="1372022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3684469" y="1372022"/>
            <a:ext cx="1783390" cy="1029018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9" hasCustomPrompt="1"/>
          </p:nvPr>
        </p:nvSpPr>
        <p:spPr>
          <a:xfrm>
            <a:off x="5653004" y="1372022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3221130" y="2566827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3684469" y="2566826"/>
            <a:ext cx="1783390" cy="1029018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5653004" y="2570637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221130" y="376925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3684469" y="3761631"/>
            <a:ext cx="1783390" cy="1036640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5649853" y="3769253"/>
            <a:ext cx="1234654" cy="1029018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7" hasCustomPrompt="1"/>
          </p:nvPr>
        </p:nvSpPr>
        <p:spPr>
          <a:xfrm>
            <a:off x="7082277" y="1372022"/>
            <a:ext cx="1371838" cy="1955133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7085544" y="3503779"/>
            <a:ext cx="1368571" cy="1294492"/>
          </a:xfrm>
          <a:noFill/>
          <a:ln w="25400">
            <a:solidFill>
              <a:schemeClr val="bg2"/>
            </a:solidFill>
          </a:ln>
        </p:spPr>
        <p:txBody>
          <a:bodyPr lIns="137178" tIns="274357" rIns="137178" bIns="13717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/>
            </a:lvl2pPr>
            <a:lvl3pPr marL="685891" indent="0">
              <a:buNone/>
              <a:defRPr/>
            </a:lvl3pPr>
            <a:lvl4pPr marL="1028837" indent="0">
              <a:buNone/>
              <a:defRPr/>
            </a:lvl4pPr>
            <a:lvl5pPr marL="1371783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3087" y="4075717"/>
            <a:ext cx="1258436" cy="579298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900"/>
            </a:lvl2pPr>
            <a:lvl3pPr marL="685891" indent="0">
              <a:buNone/>
              <a:defRPr sz="900"/>
            </a:lvl3pPr>
            <a:lvl4pPr marL="1028837" indent="0">
              <a:buNone/>
              <a:defRPr sz="900"/>
            </a:lvl4pPr>
            <a:lvl5pPr marL="137178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768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82518" y="0"/>
            <a:ext cx="286306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6858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60" y="343006"/>
            <a:ext cx="5590241" cy="548809"/>
          </a:xfrm>
          <a:prstGeom prst="rect">
            <a:avLst/>
          </a:prstGeom>
        </p:spPr>
        <p:txBody>
          <a:bodyPr lIns="68589" tIns="0" bIns="68589" anchor="t" anchorCtr="0">
            <a:noAutofit/>
          </a:bodyPr>
          <a:lstStyle>
            <a:lvl1pPr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42960" y="926115"/>
            <a:ext cx="5590241" cy="301845"/>
          </a:xfrm>
        </p:spPr>
        <p:txBody>
          <a:bodyPr lIns="68589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40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19092" y="13754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85919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2164376" y="13754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2635557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082005" y="1378502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4" hasCustomPrompt="1"/>
          </p:nvPr>
        </p:nvSpPr>
        <p:spPr>
          <a:xfrm>
            <a:off x="4555692" y="1372024"/>
            <a:ext cx="1371838" cy="1455869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0" hasCustomPrompt="1"/>
          </p:nvPr>
        </p:nvSpPr>
        <p:spPr>
          <a:xfrm>
            <a:off x="342959" y="3018451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2281534" y="3018451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4220109" y="3018451"/>
            <a:ext cx="1714798" cy="178363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35" hasCustomPrompt="1"/>
          </p:nvPr>
        </p:nvSpPr>
        <p:spPr>
          <a:xfrm>
            <a:off x="6603704" y="343006"/>
            <a:ext cx="1851982" cy="884954"/>
          </a:xfrm>
          <a:noFill/>
          <a:ln w="25400">
            <a:solidFill>
              <a:schemeClr val="bg2">
                <a:lumMod val="90000"/>
              </a:schemeClr>
            </a:solidFill>
          </a:ln>
        </p:spPr>
        <p:txBody>
          <a:bodyPr lIns="137178" tIns="137178" rIns="137178" bIns="13717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/>
            </a:lvl2pPr>
            <a:lvl3pPr marL="685891" indent="0">
              <a:buNone/>
              <a:defRPr/>
            </a:lvl3pPr>
            <a:lvl4pPr marL="1028837" indent="0">
              <a:buNone/>
              <a:defRPr/>
            </a:lvl4pPr>
            <a:lvl5pPr marL="1371783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6646951" y="729720"/>
            <a:ext cx="1748699" cy="39602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900"/>
            </a:lvl2pPr>
            <a:lvl3pPr marL="685891" indent="0">
              <a:buNone/>
              <a:defRPr sz="900"/>
            </a:lvl3pPr>
            <a:lvl4pPr marL="1028837" indent="0">
              <a:buNone/>
              <a:defRPr sz="900"/>
            </a:lvl4pPr>
            <a:lvl5pPr marL="1371783" indent="0">
              <a:buNone/>
              <a:defRPr sz="900"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603704" y="1372023"/>
            <a:ext cx="1851982" cy="274405"/>
          </a:xfrm>
        </p:spPr>
        <p:txBody>
          <a:bodyPr tIns="0"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603704" y="1646429"/>
            <a:ext cx="1851982" cy="2626445"/>
          </a:xfrm>
        </p:spPr>
        <p:txBody>
          <a:bodyPr numCol="1">
            <a:noAutofit/>
          </a:bodyPr>
          <a:lstStyle>
            <a:lvl1pPr marL="171473" indent="-1714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307" algn="r"/>
                <a:tab pos="174807" algn="l"/>
              </a:tabLst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603704" y="4272874"/>
            <a:ext cx="1851982" cy="563509"/>
          </a:xfrm>
        </p:spPr>
        <p:txBody>
          <a:bodyPr bIns="0" numCol="1" anchor="t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160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5512" y="0"/>
            <a:ext cx="4570076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6858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59" y="343006"/>
            <a:ext cx="3909739" cy="548809"/>
          </a:xfrm>
          <a:prstGeom prst="rect">
            <a:avLst/>
          </a:prstGeom>
        </p:spPr>
        <p:txBody>
          <a:bodyPr lIns="68589" tIns="0" bIns="68589" anchor="t" anchorCtr="0">
            <a:noAutofit/>
          </a:bodyPr>
          <a:lstStyle>
            <a:lvl1pPr algn="l">
              <a:defRPr sz="2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42959" y="926116"/>
            <a:ext cx="3909739" cy="301845"/>
          </a:xfrm>
        </p:spPr>
        <p:txBody>
          <a:bodyPr lIns="68589"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40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8" hasCustomPrompt="1"/>
          </p:nvPr>
        </p:nvSpPr>
        <p:spPr>
          <a:xfrm>
            <a:off x="342959" y="1372023"/>
            <a:ext cx="3909739" cy="857713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42959" y="2385033"/>
            <a:ext cx="3909739" cy="411607"/>
          </a:xfrm>
          <a:noFill/>
          <a:ln w="25400">
            <a:solidFill>
              <a:schemeClr val="bg2"/>
            </a:solidFill>
          </a:ln>
        </p:spPr>
        <p:txBody>
          <a:bodyPr lIns="137178" tIns="137178" rIns="137178" bIns="137178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/>
            </a:lvl2pPr>
            <a:lvl3pPr marL="685891" indent="0">
              <a:buNone/>
              <a:defRPr/>
            </a:lvl3pPr>
            <a:lvl4pPr marL="1028837" indent="0">
              <a:buNone/>
              <a:defRPr/>
            </a:lvl4pPr>
            <a:lvl5pPr marL="1371783" indent="0">
              <a:buNone/>
              <a:defRPr/>
            </a:lvl5pPr>
          </a:lstStyle>
          <a:p>
            <a:pPr lvl="0"/>
            <a:r>
              <a:rPr lang="en-US" dirty="0"/>
              <a:t>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08848" y="2459820"/>
            <a:ext cx="3407398" cy="270355"/>
          </a:xfrm>
        </p:spPr>
        <p:txBody>
          <a:bodyPr lIns="0" anchor="ctr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900">
                <a:solidFill>
                  <a:schemeClr val="tx1"/>
                </a:solidFill>
              </a:defRPr>
            </a:lvl2pPr>
            <a:lvl3pPr marL="685891" indent="0">
              <a:buNone/>
              <a:defRPr sz="900">
                <a:solidFill>
                  <a:schemeClr val="tx1"/>
                </a:solidFill>
              </a:defRPr>
            </a:lvl3pPr>
            <a:lvl4pPr marL="1028837" indent="0">
              <a:buNone/>
              <a:defRPr sz="900">
                <a:solidFill>
                  <a:schemeClr val="tx1"/>
                </a:solidFill>
              </a:defRPr>
            </a:lvl4pPr>
            <a:lvl5pPr marL="1371783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42959" y="2951937"/>
            <a:ext cx="3909739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42959" y="3226343"/>
            <a:ext cx="3909739" cy="1211954"/>
          </a:xfrm>
        </p:spPr>
        <p:txBody>
          <a:bodyPr numCol="2" spcCol="342946">
            <a:noAutofit/>
          </a:bodyPr>
          <a:lstStyle>
            <a:lvl1pPr marL="171473" indent="-1714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>
                <a:tab pos="84307" algn="r"/>
                <a:tab pos="174807" algn="l"/>
              </a:tabLst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42959" y="4493377"/>
            <a:ext cx="3909739" cy="343006"/>
          </a:xfrm>
        </p:spPr>
        <p:txBody>
          <a:bodyPr bIns="0" numCol="1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4754436" y="343006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221886" y="343006"/>
            <a:ext cx="1714798" cy="960416"/>
          </a:xfrm>
        </p:spPr>
        <p:txBody>
          <a:bodyPr tIns="3429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19" hasCustomPrompt="1"/>
          </p:nvPr>
        </p:nvSpPr>
        <p:spPr>
          <a:xfrm>
            <a:off x="7150858" y="343006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752149" y="1506635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5221886" y="1506635"/>
            <a:ext cx="1714798" cy="960416"/>
          </a:xfrm>
        </p:spPr>
        <p:txBody>
          <a:bodyPr tIns="3429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29" hasCustomPrompt="1"/>
          </p:nvPr>
        </p:nvSpPr>
        <p:spPr>
          <a:xfrm>
            <a:off x="7150858" y="1506635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4752149" y="2670265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5221886" y="2670265"/>
            <a:ext cx="1714798" cy="960416"/>
          </a:xfrm>
        </p:spPr>
        <p:txBody>
          <a:bodyPr tIns="3429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1" hasCustomPrompt="1"/>
          </p:nvPr>
        </p:nvSpPr>
        <p:spPr>
          <a:xfrm>
            <a:off x="7150858" y="2670265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4748946" y="3832320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221886" y="3833894"/>
            <a:ext cx="1714798" cy="960416"/>
          </a:xfrm>
        </p:spPr>
        <p:txBody>
          <a:bodyPr tIns="34295"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/>
          <p:cNvSpPr>
            <a:spLocks noGrp="1"/>
          </p:cNvSpPr>
          <p:nvPr>
            <p:ph type="pic" sz="quarter" idx="32" hasCustomPrompt="1"/>
          </p:nvPr>
        </p:nvSpPr>
        <p:spPr>
          <a:xfrm>
            <a:off x="7150858" y="3833894"/>
            <a:ext cx="1303246" cy="96041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225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499839" y="0"/>
            <a:ext cx="4645749" cy="51450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6858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59" y="343006"/>
            <a:ext cx="3909739" cy="583110"/>
          </a:xfrm>
          <a:prstGeom prst="rect">
            <a:avLst/>
          </a:prstGeom>
          <a:noFill/>
        </p:spPr>
        <p:txBody>
          <a:bodyPr vert="horz" lIns="68589" tIns="0" rIns="68589" bIns="68589" rtlCol="0" anchor="t" anchorCtr="0">
            <a:noAutofit/>
          </a:bodyPr>
          <a:lstStyle>
            <a:lvl1pPr algn="l">
              <a:defRPr lang="en-US" sz="29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342959" y="926116"/>
            <a:ext cx="3909739" cy="241249"/>
          </a:xfrm>
        </p:spPr>
        <p:txBody>
          <a:bodyPr>
            <a:noAutofit/>
          </a:bodyPr>
          <a:lstStyle>
            <a:lvl1pPr marL="0" indent="0" algn="l">
              <a:buNone/>
              <a:defRPr sz="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40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6" descr="An empty placeholder to add an image. Click on the placeholder and select the image that you wish to add.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2023"/>
            <a:ext cx="4252698" cy="3773065"/>
          </a:xfrm>
          <a:noFill/>
        </p:spPr>
        <p:txBody>
          <a:bodyPr anchor="ctr"/>
          <a:lstStyle>
            <a:lvl1pPr marL="0" marR="0" indent="0" algn="ctr" defTabSz="68589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68589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Add a picture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64748" y="343006"/>
            <a:ext cx="370396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64748" y="617411"/>
            <a:ext cx="3703963" cy="867127"/>
          </a:xfrm>
          <a:noFill/>
        </p:spPr>
        <p:txBody>
          <a:bodyPr wrap="square" numCol="2" spcCol="342946" rtlCol="0">
            <a:noAutofit/>
          </a:bodyPr>
          <a:lstStyle>
            <a:lvl1pPr marL="171473" indent="-171473">
              <a:lnSpc>
                <a:spcPts val="105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lang="en-US" sz="900" i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764748" y="1632873"/>
            <a:ext cx="3703963" cy="274405"/>
          </a:xfrm>
        </p:spPr>
        <p:txBody>
          <a:bodyPr>
            <a:noAutofit/>
          </a:bodyPr>
          <a:lstStyle>
            <a:lvl1pPr marL="0" indent="0" algn="l">
              <a:buNone/>
              <a:defRPr sz="1100" b="1" i="0" cap="all" spc="75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4637087" y="1937632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105014" y="1945449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6566996" y="1946690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32" hasCustomPrompt="1"/>
          </p:nvPr>
        </p:nvSpPr>
        <p:spPr>
          <a:xfrm>
            <a:off x="7027105" y="1945449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4637087" y="2914254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5106190" y="2915533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6566996" y="2915533"/>
            <a:ext cx="459968" cy="411607"/>
          </a:xfrm>
        </p:spPr>
        <p:txBody>
          <a:bodyPr/>
          <a:lstStyle>
            <a:lvl1pPr marL="0" indent="0" algn="ctr">
              <a:buNone/>
              <a:defRPr sz="2700" b="1" i="1">
                <a:solidFill>
                  <a:schemeClr val="tx1"/>
                </a:solidFill>
                <a:latin typeface="+mj-lt"/>
              </a:defRPr>
            </a:lvl1pPr>
            <a:lvl2pPr marL="342946" indent="0">
              <a:buNone/>
              <a:defRPr b="1">
                <a:solidFill>
                  <a:schemeClr val="tx1"/>
                </a:solidFill>
                <a:latin typeface="+mj-lt"/>
              </a:defRPr>
            </a:lvl2pPr>
            <a:lvl3pPr marL="685891" indent="0">
              <a:buNone/>
              <a:defRPr b="1">
                <a:solidFill>
                  <a:schemeClr val="tx1"/>
                </a:solidFill>
                <a:latin typeface="+mj-lt"/>
              </a:defRPr>
            </a:lvl3pPr>
            <a:lvl4pPr marL="1028837" indent="0">
              <a:buNone/>
              <a:defRPr b="1">
                <a:solidFill>
                  <a:schemeClr val="tx1"/>
                </a:solidFill>
                <a:latin typeface="+mj-lt"/>
              </a:defRPr>
            </a:lvl4pPr>
            <a:lvl5pPr marL="1371783" indent="0">
              <a:buNone/>
              <a:defRPr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34" hasCustomPrompt="1"/>
          </p:nvPr>
        </p:nvSpPr>
        <p:spPr>
          <a:xfrm>
            <a:off x="7028281" y="2915533"/>
            <a:ext cx="1440430" cy="823214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4764748" y="3884322"/>
            <a:ext cx="3703963" cy="480208"/>
          </a:xfrm>
          <a:noFill/>
          <a:ln w="25400">
            <a:solidFill>
              <a:schemeClr val="bg2">
                <a:lumMod val="90000"/>
              </a:schemeClr>
            </a:solidFill>
          </a:ln>
        </p:spPr>
        <p:txBody>
          <a:bodyPr lIns="137178" tIns="102884" rIns="137178" bIns="137178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46" indent="0">
              <a:buNone/>
              <a:defRPr/>
            </a:lvl2pPr>
            <a:lvl3pPr marL="685891" indent="0">
              <a:buNone/>
              <a:defRPr/>
            </a:lvl3pPr>
            <a:lvl4pPr marL="1028837" indent="0">
              <a:buNone/>
              <a:defRPr/>
            </a:lvl4pPr>
            <a:lvl5pPr marL="1371783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5225090" y="3968107"/>
            <a:ext cx="3147649" cy="350981"/>
          </a:xfrm>
        </p:spPr>
        <p:txBody>
          <a:bodyPr lIns="0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946" indent="0">
              <a:buNone/>
              <a:defRPr sz="900">
                <a:solidFill>
                  <a:schemeClr val="tx1"/>
                </a:solidFill>
              </a:defRPr>
            </a:lvl2pPr>
            <a:lvl3pPr marL="685891" indent="0">
              <a:buNone/>
              <a:defRPr sz="900">
                <a:solidFill>
                  <a:schemeClr val="tx1"/>
                </a:solidFill>
              </a:defRPr>
            </a:lvl3pPr>
            <a:lvl4pPr marL="1028837" indent="0">
              <a:buNone/>
              <a:defRPr sz="900">
                <a:solidFill>
                  <a:schemeClr val="tx1"/>
                </a:solidFill>
              </a:defRPr>
            </a:lvl4pPr>
            <a:lvl5pPr marL="1371783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64748" y="4493377"/>
            <a:ext cx="3703963" cy="343006"/>
          </a:xfrm>
        </p:spPr>
        <p:txBody>
          <a:bodyPr bIns="0" numCol="1" anchor="b" anchorCtr="0">
            <a:noAutofit/>
          </a:bodyPr>
          <a:lstStyle>
            <a:lvl1pPr marL="0" indent="0">
              <a:lnSpc>
                <a:spcPts val="1050"/>
              </a:lnSpc>
              <a:buNone/>
              <a:defRPr sz="800">
                <a:solidFill>
                  <a:schemeClr val="tx1"/>
                </a:solidFill>
              </a:defRPr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4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5588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0845" y="343006"/>
            <a:ext cx="8443900" cy="960416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9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410807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81292" y="2058035"/>
            <a:ext cx="5422061" cy="960416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381292" y="3087053"/>
            <a:ext cx="5422061" cy="1715029"/>
          </a:xfrm>
        </p:spPr>
        <p:txBody>
          <a:bodyPr tIns="0" numCol="3" spcCol="342946">
            <a:noAutofit/>
          </a:bodyPr>
          <a:lstStyle>
            <a:lvl1pPr marL="0" indent="0" algn="l">
              <a:lnSpc>
                <a:spcPts val="3375"/>
              </a:lnSpc>
              <a:spcBef>
                <a:spcPts val="225"/>
              </a:spcBef>
              <a:buNone/>
              <a:defRPr sz="15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40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976889" cy="514508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7867954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59" y="343004"/>
            <a:ext cx="8402509" cy="728889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60" y="1166220"/>
            <a:ext cx="8402509" cy="478664"/>
          </a:xfrm>
        </p:spPr>
        <p:txBody>
          <a:bodyPr>
            <a:normAutofit/>
          </a:bodyPr>
          <a:lstStyle>
            <a:lvl1pPr marL="0" indent="0" algn="l">
              <a:buNone/>
              <a:defRPr sz="1500" b="1" i="1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40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58035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046624" y="2058035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3248" y="2058035"/>
            <a:ext cx="3052340" cy="3087053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253430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60622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4" tIns="45644" rIns="91304" bIns="45644"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E:\00专题PPT\餐饮招商PPT\美食图片\21695767_230716569000_2.jpg"/>
          <p:cNvPicPr>
            <a:picLocks noChangeAspect="1" noChangeArrowheads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158" y="0"/>
            <a:ext cx="721464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专题PPT\餐饮招商PPT\舌尖上的味道.png"/>
          <p:cNvPicPr>
            <a:picLocks noChangeAspect="1" noChangeArrowheads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36" y="95482"/>
            <a:ext cx="1088710" cy="5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 userDrawn="1"/>
        </p:nvCxnSpPr>
        <p:spPr>
          <a:xfrm>
            <a:off x="1165807" y="159557"/>
            <a:ext cx="0" cy="45243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1547"/>
          <p:cNvSpPr/>
          <p:nvPr userDrawn="1"/>
        </p:nvSpPr>
        <p:spPr>
          <a:xfrm flipV="1">
            <a:off x="1240578" y="596967"/>
            <a:ext cx="7198580" cy="0"/>
          </a:xfrm>
          <a:prstGeom prst="line">
            <a:avLst/>
          </a:prstGeom>
          <a:ln w="12700">
            <a:solidFill>
              <a:srgbClr val="9A9A9A"/>
            </a:solidFill>
            <a:prstDash val="sysDot"/>
            <a:miter lim="400000"/>
            <a:headEnd type="triangle" len="sm"/>
            <a:tailEnd type="triangle" len="sm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545"/>
          <p:cNvSpPr/>
          <p:nvPr userDrawn="1"/>
        </p:nvSpPr>
        <p:spPr>
          <a:xfrm>
            <a:off x="1228222" y="244825"/>
            <a:ext cx="2522054" cy="31172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b="1" dirty="0">
                <a:solidFill>
                  <a:srgbClr val="4F2E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  <a:endParaRPr sz="2000" b="1" dirty="0">
              <a:solidFill>
                <a:srgbClr val="4F2E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69"/>
          <p:cNvSpPr/>
          <p:nvPr userDrawn="1"/>
        </p:nvSpPr>
        <p:spPr>
          <a:xfrm>
            <a:off x="7731602" y="548450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36" tIns="17118" rIns="34236" bIns="17118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70"/>
          <p:cNvSpPr/>
          <p:nvPr userDrawn="1"/>
        </p:nvSpPr>
        <p:spPr>
          <a:xfrm>
            <a:off x="7845955" y="548450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36" tIns="17118" rIns="34236" bIns="17118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Oval 71"/>
          <p:cNvSpPr/>
          <p:nvPr userDrawn="1"/>
        </p:nvSpPr>
        <p:spPr>
          <a:xfrm>
            <a:off x="7960310" y="548450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36" tIns="17118" rIns="34236" bIns="17118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72"/>
          <p:cNvSpPr/>
          <p:nvPr userDrawn="1"/>
        </p:nvSpPr>
        <p:spPr>
          <a:xfrm>
            <a:off x="8074660" y="548450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36" tIns="17118" rIns="34236" bIns="17118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Oval 73"/>
          <p:cNvSpPr/>
          <p:nvPr userDrawn="1"/>
        </p:nvSpPr>
        <p:spPr>
          <a:xfrm>
            <a:off x="8189012" y="548450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36" tIns="17118" rIns="34236" bIns="17118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  <p:hf sldNum="0" dt="0"/>
  <p:txStyles>
    <p:titleStyle>
      <a:lvl1pPr algn="l" defTabSz="68476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0" indent="-171190" algn="l" defTabSz="68476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70" indent="-171190" algn="l" defTabSz="68476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50" indent="-171190" algn="l" defTabSz="68476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31" indent="-171190" algn="l" defTabSz="68476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710" indent="-171190" algn="l" defTabSz="68476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090" indent="-171190" algn="l" defTabSz="68476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70" indent="-171190" algn="l" defTabSz="68476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485" indent="-171190" algn="l" defTabSz="68476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865" indent="-171190" algn="l" defTabSz="68476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80" algn="l" defTabSz="684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60" algn="l" defTabSz="684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40" algn="l" defTabSz="684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20" algn="l" defTabSz="684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901" algn="l" defTabSz="684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280" algn="l" defTabSz="684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295" algn="l" defTabSz="684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675" algn="l" defTabSz="684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 vert="horz" lIns="91304" tIns="45644" rIns="91304" bIns="4564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31188" cy="3395663"/>
          </a:xfrm>
          <a:prstGeom prst="rect">
            <a:avLst/>
          </a:prstGeom>
        </p:spPr>
        <p:txBody>
          <a:bodyPr vert="horz" lIns="91304" tIns="45644" rIns="91304" bIns="4564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304" tIns="45644" rIns="91304" bIns="456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500D-E29B-4F30-A772-DE757C5D122E}" type="datetime1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4768850"/>
            <a:ext cx="2897188" cy="273050"/>
          </a:xfrm>
          <a:prstGeom prst="rect">
            <a:avLst/>
          </a:prstGeom>
        </p:spPr>
        <p:txBody>
          <a:bodyPr vert="horz" lIns="91304" tIns="45644" rIns="91304" bIns="456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 vert="horz" lIns="91304" tIns="45644" rIns="91304" bIns="456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726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dt="0"/>
  <p:txStyles>
    <p:titleStyle>
      <a:lvl1pPr algn="ctr" defTabSz="9130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80" indent="-342380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20" indent="-285321" algn="l" defTabSz="9130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68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81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80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86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296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01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10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0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16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20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28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30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41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48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58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5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sldNum="0" hdr="0" dt="0"/>
  <p:txStyles>
    <p:titleStyle>
      <a:lvl1pPr algn="ctr" defTabSz="9130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80" indent="-342380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20" indent="-285321" algn="l" defTabSz="9130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68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81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80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86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296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01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10" indent="-228249" algn="l" defTabSz="913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0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16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20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28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30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41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48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58" algn="l" defTabSz="9130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 vert="horz" lIns="68485" tIns="34243" rIns="68485" bIns="34243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684851"/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 defTabSz="684851"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759" y="273942"/>
            <a:ext cx="7888070" cy="994479"/>
          </a:xfrm>
          <a:prstGeom prst="rect">
            <a:avLst/>
          </a:prstGeom>
        </p:spPr>
        <p:txBody>
          <a:bodyPr vert="horz" lIns="68485" tIns="34243" rIns="68485" bIns="34243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661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hf hdr="0" ftr="0" dt="0"/>
  <p:txStyles>
    <p:titleStyle>
      <a:lvl1pPr algn="l" defTabSz="684851" rtl="0" eaLnBrk="1" latinLnBrk="0" hangingPunct="1">
        <a:lnSpc>
          <a:spcPct val="90000"/>
        </a:lnSpc>
        <a:spcBef>
          <a:spcPct val="0"/>
        </a:spcBef>
        <a:buNone/>
        <a:defRPr sz="3600" b="0" i="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13" indent="-171213" algn="l" defTabSz="684851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39" indent="-171213" algn="l" defTabSz="68485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64" indent="-171213" algn="l" defTabSz="68485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490" indent="-171213" algn="l" defTabSz="68485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916" indent="-171213" algn="l" defTabSz="68485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341" indent="-171213" algn="l" defTabSz="6848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68" indent="-171213" algn="l" defTabSz="6848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193" indent="-171213" algn="l" defTabSz="6848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621" indent="-171213" algn="l" defTabSz="6848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6" algn="l" defTabSz="684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51" algn="l" defTabSz="684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77" algn="l" defTabSz="684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03" algn="l" defTabSz="684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30" algn="l" defTabSz="684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54" algn="l" defTabSz="684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981" algn="l" defTabSz="684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06" algn="l" defTabSz="684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 vert="horz" lIns="68501" tIns="34251" rIns="68501" bIns="3425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685011"/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 defTabSz="685011"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759" y="273940"/>
            <a:ext cx="7888070" cy="994479"/>
          </a:xfrm>
          <a:prstGeom prst="rect">
            <a:avLst/>
          </a:prstGeom>
        </p:spPr>
        <p:txBody>
          <a:bodyPr vert="horz" lIns="68501" tIns="34251" rIns="68501" bIns="34251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9198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p:hf hdr="0" ftr="0" dt="0"/>
  <p:txStyles>
    <p:titleStyle>
      <a:lvl1pPr algn="l" defTabSz="685011" rtl="0" eaLnBrk="1" latinLnBrk="0" hangingPunct="1">
        <a:lnSpc>
          <a:spcPct val="90000"/>
        </a:lnSpc>
        <a:spcBef>
          <a:spcPct val="0"/>
        </a:spcBef>
        <a:buNone/>
        <a:defRPr sz="3600" b="0" i="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53" indent="-171253" algn="l" defTabSz="685011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59" indent="-171253" algn="l" defTabSz="68501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64" indent="-171253" algn="l" defTabSz="68501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70" indent="-171253" algn="l" defTabSz="68501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276" indent="-171253" algn="l" defTabSz="68501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781" indent="-171253" algn="l" defTabSz="6850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287" indent="-171253" algn="l" defTabSz="6850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793" indent="-171253" algn="l" defTabSz="6850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299" indent="-171253" algn="l" defTabSz="6850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06" algn="l" defTabSz="6850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11" algn="l" defTabSz="6850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517" algn="l" defTabSz="6850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23" algn="l" defTabSz="6850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529" algn="l" defTabSz="6850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034" algn="l" defTabSz="6850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540" algn="l" defTabSz="6850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046" algn="l" defTabSz="6850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 vert="horz" lIns="68509" tIns="34255" rIns="68509" bIns="3425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685091"/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 defTabSz="685091"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759" y="273939"/>
            <a:ext cx="7888070" cy="994479"/>
          </a:xfrm>
          <a:prstGeom prst="rect">
            <a:avLst/>
          </a:prstGeom>
        </p:spPr>
        <p:txBody>
          <a:bodyPr vert="horz" lIns="68509" tIns="34255" rIns="68509" bIns="34255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926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</p:sldLayoutIdLst>
  <p:hf hdr="0" ftr="0" dt="0"/>
  <p:txStyles>
    <p:titleStyle>
      <a:lvl1pPr algn="l" defTabSz="685091" rtl="0" eaLnBrk="1" latinLnBrk="0" hangingPunct="1">
        <a:lnSpc>
          <a:spcPct val="90000"/>
        </a:lnSpc>
        <a:spcBef>
          <a:spcPct val="0"/>
        </a:spcBef>
        <a:buNone/>
        <a:defRPr sz="3600" b="0" i="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73" indent="-171273" algn="l" defTabSz="685091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19" indent="-171273" algn="l" defTabSz="6850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64" indent="-171273" algn="l" defTabSz="6850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10" indent="-171273" algn="l" defTabSz="6850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56" indent="-171273" algn="l" defTabSz="6850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001" indent="-171273" algn="l" defTabSz="6850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547" indent="-171273" algn="l" defTabSz="6850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093" indent="-171273" algn="l" defTabSz="6850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639" indent="-171273" algn="l" defTabSz="6850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46" algn="l" defTabSz="6850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91" algn="l" defTabSz="6850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37" algn="l" defTabSz="6850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183" algn="l" defTabSz="6850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729" algn="l" defTabSz="6850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274" algn="l" defTabSz="6850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820" algn="l" defTabSz="6850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365" algn="l" defTabSz="6850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 vert="horz" lIns="68549" tIns="34275" rIns="68549" bIns="3427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685491"/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 defTabSz="685491"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759" y="273934"/>
            <a:ext cx="7888070" cy="994479"/>
          </a:xfrm>
          <a:prstGeom prst="rect">
            <a:avLst/>
          </a:prstGeom>
        </p:spPr>
        <p:txBody>
          <a:bodyPr vert="horz" lIns="68549" tIns="34275" rIns="68549" bIns="34275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904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hf hdr="0" ftr="0" dt="0"/>
  <p:txStyles>
    <p:titleStyle>
      <a:lvl1pPr algn="l" defTabSz="685491" rtl="0" eaLnBrk="1" latinLnBrk="0" hangingPunct="1">
        <a:lnSpc>
          <a:spcPct val="90000"/>
        </a:lnSpc>
        <a:spcBef>
          <a:spcPct val="0"/>
        </a:spcBef>
        <a:buNone/>
        <a:defRPr sz="3600" b="0" i="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3" indent="-171373" algn="l" defTabSz="685491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19" indent="-171373" algn="l" defTabSz="6854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64" indent="-171373" algn="l" defTabSz="6854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10" indent="-171373" algn="l" defTabSz="6854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56" indent="-171373" algn="l" defTabSz="6854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01" indent="-171373" algn="l" defTabSz="6854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47" indent="-171373" algn="l" defTabSz="6854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93" indent="-171373" algn="l" defTabSz="6854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39" indent="-171373" algn="l" defTabSz="6854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6" algn="l" defTabSz="685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1" algn="l" defTabSz="685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37" algn="l" defTabSz="685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3" algn="l" defTabSz="685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29" algn="l" defTabSz="685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74" algn="l" defTabSz="685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685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5" algn="l" defTabSz="685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 vert="horz" lIns="68589" tIns="34295" rIns="68589" bIns="342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7382" y="4493376"/>
            <a:ext cx="342960" cy="3430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60"/>
              </a:lnSpc>
              <a:defRPr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685891"/>
            <a:fld id="{745CA84A-544F-4B6B-BC9A-925394EE73B5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 defTabSz="685891"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759" y="273929"/>
            <a:ext cx="7888070" cy="994479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5466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hf hdr="0" ftr="0" dt="0"/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600" b="0" i="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27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6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9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44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8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.xml"/><Relationship Id="rId7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6"/>
          <p:cNvSpPr/>
          <p:nvPr/>
        </p:nvSpPr>
        <p:spPr>
          <a:xfrm>
            <a:off x="0" y="850897"/>
            <a:ext cx="2120440" cy="1498600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4" tIns="45644" rIns="91304" bIns="4564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淘宝网Chenying0907出品 10"/>
          <p:cNvSpPr/>
          <p:nvPr/>
        </p:nvSpPr>
        <p:spPr>
          <a:xfrm>
            <a:off x="2" y="2427286"/>
            <a:ext cx="91567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4" tIns="45644" rIns="91304" bIns="4564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淘宝网Chenying0907出品 2" descr="E:\00专题PPT\餐饮招商PPT\中国味道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042" y="2611914"/>
            <a:ext cx="5348892" cy="16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淘宝网Chenying0907出品 22"/>
          <p:cNvSpPr/>
          <p:nvPr/>
        </p:nvSpPr>
        <p:spPr>
          <a:xfrm>
            <a:off x="7014819" y="850897"/>
            <a:ext cx="2120440" cy="1498600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4" tIns="45644" rIns="91304" bIns="4564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Shape 1605"/>
          <p:cNvSpPr/>
          <p:nvPr/>
        </p:nvSpPr>
        <p:spPr>
          <a:xfrm>
            <a:off x="5648172" y="2521128"/>
            <a:ext cx="3610821" cy="285382"/>
          </a:xfrm>
          <a:prstGeom prst="rect">
            <a:avLst/>
          </a:prstGeom>
          <a:ln w="12700">
            <a:miter lim="400000"/>
          </a:ln>
        </p:spPr>
        <p:txBody>
          <a:bodyPr wrap="square" lIns="49871" tIns="49871" rIns="49871" bIns="49871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 defTabSz="685800">
              <a:lnSpc>
                <a:spcPct val="100000"/>
              </a:lnSpc>
            </a:pPr>
            <a:endParaRPr lang="en-US" altLang="zh-CN" sz="1200" dirty="0">
              <a:solidFill>
                <a:prstClr val="black">
                  <a:tint val="75000"/>
                </a:prstClr>
              </a:solidFill>
              <a:latin typeface="印品黑体"/>
              <a:cs typeface="+mn-cs"/>
            </a:endParaRPr>
          </a:p>
        </p:txBody>
      </p:sp>
      <p:sp>
        <p:nvSpPr>
          <p:cNvPr id="25" name="Oval 69"/>
          <p:cNvSpPr/>
          <p:nvPr/>
        </p:nvSpPr>
        <p:spPr>
          <a:xfrm>
            <a:off x="5400222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36" tIns="17118" rIns="34236" bIns="17118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70"/>
          <p:cNvSpPr/>
          <p:nvPr/>
        </p:nvSpPr>
        <p:spPr>
          <a:xfrm>
            <a:off x="5514575" y="2615301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36" tIns="17118" rIns="34236" bIns="17118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Oval 71"/>
          <p:cNvSpPr/>
          <p:nvPr/>
        </p:nvSpPr>
        <p:spPr>
          <a:xfrm>
            <a:off x="5628930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36" tIns="17118" rIns="34236" bIns="17118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72"/>
          <p:cNvSpPr/>
          <p:nvPr/>
        </p:nvSpPr>
        <p:spPr>
          <a:xfrm>
            <a:off x="5743280" y="2615301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36" tIns="17118" rIns="34236" bIns="17118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Oval 73"/>
          <p:cNvSpPr/>
          <p:nvPr/>
        </p:nvSpPr>
        <p:spPr>
          <a:xfrm>
            <a:off x="5857632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36" tIns="17118" rIns="34236" bIns="17118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Shape 1605"/>
          <p:cNvSpPr/>
          <p:nvPr/>
        </p:nvSpPr>
        <p:spPr>
          <a:xfrm>
            <a:off x="2453145" y="4166139"/>
            <a:ext cx="4390110" cy="654871"/>
          </a:xfrm>
          <a:prstGeom prst="rect">
            <a:avLst/>
          </a:prstGeom>
          <a:ln w="12700">
            <a:miter lim="400000"/>
          </a:ln>
        </p:spPr>
        <p:txBody>
          <a:bodyPr wrap="square" lIns="49871" tIns="49871" rIns="49871" bIns="49871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8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介绍人：</a:t>
            </a:r>
            <a:r>
              <a:rPr lang="en-US" altLang="zh-CN" sz="18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刘丹</a:t>
            </a:r>
            <a:br>
              <a:rPr lang="zh-CN" altLang="en-US" sz="18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</a:br>
            <a:r>
              <a:rPr lang="sk-SK" altLang="zh-CN" sz="18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Prezentuje</a:t>
            </a:r>
            <a:r>
              <a:rPr lang="zh-CN" altLang="en-US" sz="18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：</a:t>
            </a:r>
            <a:r>
              <a:rPr lang="en-US" altLang="zh-CN" sz="1800" dirty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Liu Dan</a:t>
            </a:r>
            <a:endParaRPr lang="en-US" altLang="zh-CN" sz="1800" dirty="0">
              <a:solidFill>
                <a:srgbClr val="29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749E9F-C2EA-1756-98D8-C5D4D14DE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"/>
          <a:stretch/>
        </p:blipFill>
        <p:spPr bwMode="auto">
          <a:xfrm>
            <a:off x="1847221" y="858371"/>
            <a:ext cx="1895627" cy="150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F55F3B-AC65-C105-E15F-EE31BEC5F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46" y="858371"/>
            <a:ext cx="1935933" cy="150034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49A1C84-F20C-C95D-3164-DB1A76F6F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r="12199"/>
          <a:stretch/>
        </p:blipFill>
        <p:spPr bwMode="auto">
          <a:xfrm>
            <a:off x="5648183" y="885186"/>
            <a:ext cx="1899719" cy="14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页脚占位符 8">
            <a:extLst>
              <a:ext uri="{FF2B5EF4-FFF2-40B4-BE49-F238E27FC236}">
                <a16:creationId xmlns:a16="http://schemas.microsoft.com/office/drawing/2014/main" id="{0C9BA443-71E9-B532-A4BE-7306FA92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2573" y="4821010"/>
            <a:ext cx="3900442" cy="273050"/>
          </a:xfrm>
        </p:spPr>
        <p:txBody>
          <a:bodyPr vert="horz" lIns="91304" tIns="45644" rIns="91304" bIns="45644" rtlCol="0" anchor="ctr"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6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5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6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6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5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6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D:/学习相关2019-2022/2021年报名 志愿者资料/农家小炒肉/农家小炒 成菜.jpg农家小炒 成菜"/>
          <p:cNvPicPr>
            <a:picLocks noGrp="1" noChangeAspect="1"/>
          </p:cNvPicPr>
          <p:nvPr>
            <p:ph type="pic" sz="quarter" idx="38"/>
          </p:nvPr>
        </p:nvPicPr>
        <p:blipFill>
          <a:blip r:embed="rId5"/>
          <a:srcRect t="35849" b="35849"/>
          <a:stretch>
            <a:fillRect/>
          </a:stretch>
        </p:blipFill>
        <p:spPr>
          <a:xfrm>
            <a:off x="210540" y="1007580"/>
            <a:ext cx="3909739" cy="857713"/>
          </a:xfrm>
        </p:spPr>
      </p:pic>
      <p:sp>
        <p:nvSpPr>
          <p:cNvPr id="57" name="Text Placeholder 56"/>
          <p:cNvSpPr>
            <a:spLocks noGrp="1"/>
          </p:cNvSpPr>
          <p:nvPr>
            <p:ph type="body" sz="quarter" idx="41"/>
          </p:nvPr>
        </p:nvSpPr>
        <p:spPr>
          <a:xfrm>
            <a:off x="250184" y="2259206"/>
            <a:ext cx="459968" cy="411607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5"/>
          </p:nvPr>
        </p:nvSpPr>
        <p:spPr>
          <a:xfrm>
            <a:off x="720071" y="2437796"/>
            <a:ext cx="3519146" cy="960416"/>
          </a:xfrm>
        </p:spPr>
        <p:txBody>
          <a:bodyPr/>
          <a:lstStyle/>
          <a:p>
            <a:r>
              <a:rPr lang="sk-SK" altLang="zh-CN" sz="2100" dirty="0">
                <a:sym typeface="+mn-ea"/>
              </a:rPr>
              <a:t>Pridajte marinované chudé mäso, restujte a potom odstavte bokom.</a:t>
            </a:r>
            <a:endParaRPr lang="zh-CN" altLang="en-US" sz="2100" dirty="0"/>
          </a:p>
          <a:p>
            <a:endParaRPr lang="zh-CN" altLang="en-US" sz="2100" dirty="0">
              <a:sym typeface="+mn-ea"/>
            </a:endParaRPr>
          </a:p>
        </p:txBody>
      </p:sp>
      <p:pic>
        <p:nvPicPr>
          <p:cNvPr id="9" name="Picture Placeholder 32" descr="D:/学习相关2019-2022/2021年报名 志愿者资料/农家小炒肉/青椒 切.jpg青椒 切"/>
          <p:cNvPicPr>
            <a:picLocks noGrp="1" noChangeAspect="1"/>
          </p:cNvPicPr>
          <p:nvPr>
            <p:ph type="pic" sz="quarter" idx="31"/>
          </p:nvPr>
        </p:nvPicPr>
        <p:blipFill>
          <a:blip r:embed="rId6"/>
          <a:srcRect l="5208" r="5208"/>
          <a:stretch>
            <a:fillRect/>
          </a:stretch>
        </p:blipFill>
        <p:spPr>
          <a:xfrm>
            <a:off x="4671872" y="2947938"/>
            <a:ext cx="2348320" cy="1730274"/>
          </a:xfrm>
          <a:prstGeom prst="roundRect">
            <a:avLst/>
          </a:prstGeom>
        </p:spPr>
      </p:pic>
      <p:pic>
        <p:nvPicPr>
          <p:cNvPr id="33" name="图片 32" descr="PPT4 炒瘦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795" y="782244"/>
            <a:ext cx="3576782" cy="2013254"/>
          </a:xfrm>
          <a:prstGeom prst="round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l="-3881" t="-6439" r="3881" b="6439"/>
          <a:stretch>
            <a:fillRect/>
          </a:stretch>
        </p:blipFill>
        <p:spPr>
          <a:xfrm>
            <a:off x="6422982" y="2679049"/>
            <a:ext cx="2307356" cy="1435384"/>
          </a:xfrm>
          <a:prstGeom prst="ellipse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664B099A-CC97-4B7C-A60C-30F8636EB132}"/>
              </a:ext>
            </a:extLst>
          </p:cNvPr>
          <p:cNvSpPr/>
          <p:nvPr/>
        </p:nvSpPr>
        <p:spPr>
          <a:xfrm>
            <a:off x="2549646" y="4830653"/>
            <a:ext cx="449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75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D:/学习相关2019-2022/2021年报名 志愿者资料/农家小炒肉/农家小炒 成菜.jpg农家小炒 成菜"/>
          <p:cNvPicPr>
            <a:picLocks noGrp="1" noChangeAspect="1"/>
          </p:cNvPicPr>
          <p:nvPr>
            <p:ph type="pic" sz="quarter" idx="38"/>
          </p:nvPr>
        </p:nvPicPr>
        <p:blipFill>
          <a:blip r:embed="rId6"/>
          <a:srcRect t="35849" b="35849"/>
          <a:stretch>
            <a:fillRect/>
          </a:stretch>
        </p:blipFill>
        <p:spPr>
          <a:xfrm>
            <a:off x="210540" y="1166221"/>
            <a:ext cx="3909739" cy="857713"/>
          </a:xfrm>
        </p:spPr>
      </p:pic>
      <p:sp>
        <p:nvSpPr>
          <p:cNvPr id="57" name="Text Placeholder 56"/>
          <p:cNvSpPr>
            <a:spLocks noGrp="1"/>
          </p:cNvSpPr>
          <p:nvPr>
            <p:ph type="body" sz="quarter" idx="41"/>
          </p:nvPr>
        </p:nvSpPr>
        <p:spPr>
          <a:xfrm>
            <a:off x="4744528" y="253028"/>
            <a:ext cx="459968" cy="411607"/>
          </a:xfrm>
        </p:spPr>
        <p:txBody>
          <a:bodyPr/>
          <a:lstStyle/>
          <a:p>
            <a:r>
              <a:rPr lang="sk-SK" dirty="0"/>
              <a:t>4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5"/>
          </p:nvPr>
        </p:nvSpPr>
        <p:spPr>
          <a:xfrm>
            <a:off x="4571842" y="627273"/>
            <a:ext cx="4618998" cy="2444393"/>
          </a:xfrm>
        </p:spPr>
        <p:txBody>
          <a:bodyPr/>
          <a:lstStyle/>
          <a:p>
            <a:r>
              <a:rPr lang="sk-SK" altLang="zh-CN" sz="2100" dirty="0">
                <a:sym typeface="+mn-ea"/>
              </a:rPr>
              <a:t>Na druhej panvici rozohrejte olej, pridajte strúčiky cesnaku, zázvor, potom pridajte nakrájanú zelenú a červenú papriku a restujte</a:t>
            </a:r>
            <a:endParaRPr lang="zh-CN" altLang="en-US" sz="2100" dirty="0">
              <a:sym typeface="+mn-ea"/>
            </a:endParaRPr>
          </a:p>
        </p:txBody>
      </p:sp>
      <p:pic>
        <p:nvPicPr>
          <p:cNvPr id="33" name="图片 32" descr="D:/学习相关2019-2022/2021年报名 志愿者资料/农家小炒肉/PPT6 炒蒜、青红椒辣酱.jpgPPT6 炒蒜、青红椒辣酱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t="7" b="7"/>
          <a:stretch>
            <a:fillRect/>
          </a:stretch>
        </p:blipFill>
        <p:spPr>
          <a:xfrm>
            <a:off x="4573747" y="2572545"/>
            <a:ext cx="4012627" cy="2258598"/>
          </a:xfrm>
          <a:prstGeom prst="round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23968" y="2686879"/>
            <a:ext cx="3122837" cy="1651669"/>
            <a:chOff x="1100" y="5446"/>
            <a:chExt cx="6556" cy="3467"/>
          </a:xfrm>
        </p:grpSpPr>
        <p:sp>
          <p:nvSpPr>
            <p:cNvPr id="23" name="Text Placeholder 22"/>
            <p:cNvSpPr>
              <a:spLocks noGrp="1"/>
            </p:cNvSpPr>
            <p:nvPr>
              <p:custDataLst>
                <p:tags r:id="rId2"/>
              </p:custDataLst>
            </p:nvPr>
          </p:nvSpPr>
          <p:spPr>
            <a:xfrm>
              <a:off x="1100" y="5446"/>
              <a:ext cx="6556" cy="3467"/>
            </a:xfrm>
            <a:prstGeom prst="rect">
              <a:avLst/>
            </a:prstGeom>
            <a:noFill/>
            <a:ln w="25400">
              <a:solidFill>
                <a:schemeClr val="bg2"/>
              </a:solidFill>
            </a:ln>
          </p:spPr>
          <p:txBody>
            <a:bodyPr vert="horz" lIns="182880" tIns="137160" rIns="182880" bIns="18288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400" b="1" i="0" kern="1200" cap="all" baseline="0">
                  <a:solidFill>
                    <a:schemeClr val="accent2">
                      <a:lumMod val="50000"/>
                    </a:schemeClr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rgbClr val="506601">
                      <a:lumMod val="50000"/>
                    </a:srgbClr>
                  </a:solidFill>
                </a:rPr>
                <a:t>tip</a:t>
              </a:r>
            </a:p>
          </p:txBody>
        </p:sp>
        <p:sp>
          <p:nvSpPr>
            <p:cNvPr id="25" name="Text Placeholder 24"/>
            <p:cNvSpPr>
              <a:spLocks noGrp="1"/>
            </p:cNvSpPr>
            <p:nvPr>
              <p:custDataLst>
                <p:tags r:id="rId3"/>
              </p:custDataLst>
            </p:nvPr>
          </p:nvSpPr>
          <p:spPr>
            <a:xfrm>
              <a:off x="1231" y="6423"/>
              <a:ext cx="6092" cy="23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k-SK" sz="1500" dirty="0">
                  <a:solidFill>
                    <a:srgbClr val="000000"/>
                  </a:solidFill>
                </a:rPr>
                <a:t>Ak by ste mali </a:t>
              </a:r>
              <a:r>
                <a:rPr lang="zh-CN" altLang="en-US" sz="1500" b="1" dirty="0">
                  <a:solidFill>
                    <a:srgbClr val="FF0000"/>
                  </a:solidFill>
                  <a:sym typeface="+mn-ea"/>
                </a:rPr>
                <a:t>ferment</a:t>
              </a:r>
              <a:r>
                <a:rPr lang="sk-SK" altLang="zh-CN" sz="1500" b="1" dirty="0" err="1">
                  <a:solidFill>
                    <a:srgbClr val="FF0000"/>
                  </a:solidFill>
                  <a:sym typeface="+mn-ea"/>
                </a:rPr>
                <a:t>ované</a:t>
              </a:r>
              <a:r>
                <a:rPr lang="sk-SK" altLang="zh-CN" sz="1500" b="1" dirty="0">
                  <a:solidFill>
                    <a:srgbClr val="FF0000"/>
                  </a:solidFill>
                  <a:sym typeface="+mn-ea"/>
                </a:rPr>
                <a:t> čierne fazuľky </a:t>
              </a:r>
              <a:r>
                <a:rPr lang="en-US" altLang="zh-CN" sz="1500" b="1" dirty="0">
                  <a:solidFill>
                    <a:srgbClr val="FF0000"/>
                  </a:solidFill>
                  <a:sym typeface="+mn-ea"/>
                </a:rPr>
                <a:t>(Dou-chi sauce)</a:t>
              </a:r>
              <a:r>
                <a:rPr lang="sk-SK" altLang="zh-CN" sz="1500" b="1" dirty="0">
                  <a:solidFill>
                    <a:srgbClr val="000000"/>
                  </a:solidFill>
                  <a:sym typeface="+mn-ea"/>
                </a:rPr>
                <a:t> </a:t>
              </a:r>
              <a:r>
                <a:rPr lang="sk-SK" altLang="zh-CN" sz="1500" dirty="0">
                  <a:solidFill>
                    <a:srgbClr val="000000"/>
                  </a:solidFill>
                  <a:sym typeface="+mn-ea"/>
                </a:rPr>
                <a:t>m</a:t>
              </a:r>
              <a:r>
                <a:rPr lang="en-US" altLang="zh-CN" sz="1500" dirty="0" err="1">
                  <a:solidFill>
                    <a:srgbClr val="000000"/>
                  </a:solidFill>
                  <a:sym typeface="+mn-ea"/>
                </a:rPr>
                <a:t>ôže</a:t>
              </a:r>
              <a:r>
                <a:rPr lang="sk-SK" altLang="zh-CN" sz="1500" dirty="0" err="1">
                  <a:solidFill>
                    <a:srgbClr val="000000"/>
                  </a:solidFill>
                  <a:sym typeface="+mn-ea"/>
                </a:rPr>
                <a:t>te</a:t>
              </a:r>
              <a:r>
                <a:rPr lang="sk-SK" altLang="zh-CN" sz="1500" dirty="0">
                  <a:solidFill>
                    <a:srgbClr val="000000"/>
                  </a:solidFill>
                  <a:sym typeface="+mn-ea"/>
                </a:rPr>
                <a:t> nimi </a:t>
              </a:r>
              <a:r>
                <a:rPr lang="en-US" altLang="zh-CN" sz="1500" dirty="0" err="1">
                  <a:solidFill>
                    <a:srgbClr val="000000"/>
                  </a:solidFill>
                  <a:sym typeface="+mn-ea"/>
                </a:rPr>
                <a:t>zvýšiť</a:t>
              </a:r>
              <a:r>
                <a:rPr lang="en-US" altLang="zh-CN" sz="1500" dirty="0">
                  <a:solidFill>
                    <a:srgbClr val="000000"/>
                  </a:solidFill>
                  <a:sym typeface="+mn-ea"/>
                </a:rPr>
                <a:t> </a:t>
              </a:r>
              <a:r>
                <a:rPr lang="en-US" altLang="zh-CN" sz="1500" dirty="0" err="1">
                  <a:solidFill>
                    <a:srgbClr val="000000"/>
                  </a:solidFill>
                  <a:sym typeface="+mn-ea"/>
                </a:rPr>
                <a:t>autentickosť</a:t>
              </a:r>
              <a:r>
                <a:rPr lang="en-US" altLang="zh-CN" sz="1500" dirty="0">
                  <a:solidFill>
                    <a:srgbClr val="000000"/>
                  </a:solidFill>
                  <a:sym typeface="+mn-ea"/>
                </a:rPr>
                <a:t> </a:t>
              </a:r>
              <a:r>
                <a:rPr lang="en-US" altLang="zh-CN" sz="1500" dirty="0" err="1">
                  <a:solidFill>
                    <a:srgbClr val="000000"/>
                  </a:solidFill>
                  <a:sym typeface="+mn-ea"/>
                </a:rPr>
                <a:t>tohto</a:t>
              </a:r>
              <a:r>
                <a:rPr lang="en-US" altLang="zh-CN" sz="1500" dirty="0">
                  <a:solidFill>
                    <a:srgbClr val="000000"/>
                  </a:solidFill>
                  <a:sym typeface="+mn-ea"/>
                </a:rPr>
                <a:t> </a:t>
              </a:r>
              <a:r>
                <a:rPr lang="en-US" altLang="zh-CN" sz="1500" dirty="0" err="1">
                  <a:solidFill>
                    <a:srgbClr val="000000"/>
                  </a:solidFill>
                  <a:sym typeface="+mn-ea"/>
                </a:rPr>
                <a:t>jedla</a:t>
              </a:r>
              <a:r>
                <a:rPr lang="en-US" altLang="zh-CN" sz="1500" dirty="0">
                  <a:solidFill>
                    <a:srgbClr val="000000"/>
                  </a:solidFill>
                  <a:sym typeface="+mn-ea"/>
                </a:rPr>
                <a:t>.</a:t>
              </a:r>
            </a:p>
          </p:txBody>
        </p:sp>
      </p:grpSp>
      <p:sp>
        <p:nvSpPr>
          <p:cNvPr id="4" name="Obdĺžnik 3">
            <a:extLst>
              <a:ext uri="{FF2B5EF4-FFF2-40B4-BE49-F238E27FC236}">
                <a16:creationId xmlns:a16="http://schemas.microsoft.com/office/drawing/2014/main" id="{E9D78471-90B8-4E93-9725-074D8F28FF23}"/>
              </a:ext>
            </a:extLst>
          </p:cNvPr>
          <p:cNvSpPr/>
          <p:nvPr/>
        </p:nvSpPr>
        <p:spPr>
          <a:xfrm>
            <a:off x="2959458" y="4816767"/>
            <a:ext cx="449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470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D:/学习相关2019-2022/2021年报名 志愿者资料/农家小炒肉/炒 .gif炒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32" r="32"/>
          <a:stretch>
            <a:fillRect/>
          </a:stretch>
        </p:blipFill>
        <p:spPr>
          <a:xfrm>
            <a:off x="3811140" y="1873383"/>
            <a:ext cx="4250793" cy="2392466"/>
          </a:xfrm>
          <a:prstGeom prst="roundRect">
            <a:avLst/>
          </a:prstGeom>
        </p:spPr>
      </p:pic>
      <p:pic>
        <p:nvPicPr>
          <p:cNvPr id="14" name="Picture Placeholder 13" descr="D:/学习相关2019-2022/2021年报名 志愿者资料/农家小炒肉/出锅.jpg出锅"/>
          <p:cNvPicPr>
            <a:picLocks noGrp="1" noChangeAspect="1"/>
          </p:cNvPicPr>
          <p:nvPr>
            <p:ph type="pic" sz="quarter" idx="10"/>
          </p:nvPr>
        </p:nvPicPr>
        <p:blipFill>
          <a:blip r:embed="rId9"/>
          <a:srcRect l="33708" r="33708"/>
          <a:stretch>
            <a:fillRect/>
          </a:stretch>
        </p:blipFill>
        <p:spPr>
          <a:xfrm>
            <a:off x="1" y="0"/>
            <a:ext cx="2978508" cy="5145088"/>
          </a:xfrm>
        </p:spPr>
      </p:pic>
      <p:sp>
        <p:nvSpPr>
          <p:cNvPr id="11" name="Title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625368" y="233447"/>
            <a:ext cx="3909739" cy="548809"/>
          </a:xfrm>
          <a:prstGeom prst="rect">
            <a:avLst/>
          </a:prstGeom>
        </p:spPr>
        <p:txBody>
          <a:bodyPr vert="horz" lIns="68493" tIns="0" rIns="68493" bIns="6849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i="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2" name="Subtitle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662047" y="664575"/>
            <a:ext cx="3909739" cy="301845"/>
          </a:xfrm>
          <a:prstGeom prst="rect">
            <a:avLst/>
          </a:prstGeom>
        </p:spPr>
        <p:txBody>
          <a:bodyPr vert="horz" lIns="68493" tIns="34247" rIns="68493" bIns="34247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8" name="Text Placeholder 56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090294" y="403890"/>
            <a:ext cx="459968" cy="411607"/>
          </a:xfrm>
          <a:prstGeom prst="rect">
            <a:avLst/>
          </a:prstGeom>
        </p:spPr>
        <p:txBody>
          <a:bodyPr vert="horz" lIns="68493" tIns="34247" rIns="68493" bIns="34247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 Placeholder 1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550262" y="403890"/>
            <a:ext cx="4947668" cy="1499221"/>
          </a:xfrm>
          <a:prstGeom prst="rect">
            <a:avLst/>
          </a:prstGeom>
        </p:spPr>
        <p:txBody>
          <a:bodyPr vert="horz" lIns="68493" tIns="34247" rIns="68493" bIns="34247" numCol="1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6601">
                  <a:lumMod val="50000"/>
                </a:srgbClr>
              </a:buClr>
            </a:pPr>
            <a:r>
              <a:rPr lang="sk-SK" altLang="zh-CN" sz="2000" dirty="0">
                <a:solidFill>
                  <a:srgbClr val="000000"/>
                </a:solidFill>
                <a:sym typeface="+mn-ea"/>
              </a:rPr>
              <a:t>Spojte mäsá (bravčový bôčik aj chudé mäso) a zeleninu. Za stáleho miešania restujte na vysokej teplote, potom pridajte ingrediencie na omáčku.</a:t>
            </a:r>
            <a:endParaRPr lang="zh-CN" altLang="en-US" sz="2000" dirty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B4979C48-D53A-4307-ABDB-E2590FDB137F}"/>
              </a:ext>
            </a:extLst>
          </p:cNvPr>
          <p:cNvSpPr/>
          <p:nvPr/>
        </p:nvSpPr>
        <p:spPr>
          <a:xfrm>
            <a:off x="2327756" y="4741198"/>
            <a:ext cx="449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54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914559" y="235830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739347" y="3567747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3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60080" y="171503"/>
            <a:ext cx="3691967" cy="42273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4240393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799714" y="4722431"/>
            <a:ext cx="2170274" cy="24850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06251" y="1115567"/>
            <a:ext cx="4165051" cy="561597"/>
          </a:xfrm>
          <a:prstGeom prst="rect">
            <a:avLst/>
          </a:prstGeom>
          <a:noFill/>
        </p:spPr>
        <p:txBody>
          <a:bodyPr wrap="none" lIns="68485" tIns="34243" rIns="68485" bIns="34243" rtlCol="0">
            <a:spAutoFit/>
          </a:bodyPr>
          <a:lstStyle/>
          <a:p>
            <a:pPr algn="r"/>
            <a:r>
              <a:rPr lang="en-US" altLang="zh-CN" sz="2000" b="1" dirty="0" err="1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东安子鸡</a:t>
            </a:r>
            <a:r>
              <a:rPr lang="en-US" altLang="zh-CN" sz="2000" b="1" dirty="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 </a:t>
            </a:r>
            <a:r>
              <a:rPr lang="sk-SK" altLang="zh-CN" sz="3200" b="1" dirty="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Kura D</a:t>
            </a:r>
            <a:r>
              <a:rPr lang="en-US" altLang="zh-CN" sz="3200" b="1" dirty="0" err="1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ong'an</a:t>
            </a:r>
            <a:endParaRPr lang="en-US" altLang="zh-CN" sz="2800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30" name="淘宝网Chenying0907出品 29"/>
          <p:cNvSpPr/>
          <p:nvPr/>
        </p:nvSpPr>
        <p:spPr>
          <a:xfrm>
            <a:off x="5282120" y="1696935"/>
            <a:ext cx="3863469" cy="1361816"/>
          </a:xfrm>
          <a:prstGeom prst="rect">
            <a:avLst/>
          </a:prstGeom>
        </p:spPr>
        <p:txBody>
          <a:bodyPr wrap="square" lIns="68485" tIns="34243" rIns="68485" bIns="34243">
            <a:spAutoFit/>
          </a:bodyPr>
          <a:lstStyle/>
          <a:p>
            <a:endParaRPr lang="sk-SK" altLang="zh-CN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Je to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čínske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predvarené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kuracie</a:t>
            </a:r>
            <a:r>
              <a:rPr lang="sk-SK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mäso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ochutené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čili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papričkami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mletým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sečuanským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korením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bielym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ryžovým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octom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cibuľkou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zázvorom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endParaRPr lang="en-US" altLang="zh-CN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Je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pomenovan</a:t>
            </a:r>
            <a:r>
              <a:rPr lang="sk-SK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é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podľa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okresu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Dong'an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800" kern="3000" spc="23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2571" y="-14292"/>
            <a:ext cx="1040353" cy="1142966"/>
          </a:xfrm>
          <a:prstGeom prst="rect">
            <a:avLst/>
          </a:prstGeom>
          <a:noFill/>
        </p:spPr>
        <p:txBody>
          <a:bodyPr wrap="none" lIns="68485" tIns="34243" rIns="68485" bIns="34243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rgbClr val="4F2E15"/>
                </a:solidFill>
                <a:cs typeface="+mn-ea"/>
                <a:sym typeface="+mn-lt"/>
              </a:rPr>
              <a:t>02</a:t>
            </a:r>
            <a:endParaRPr lang="en-US" sz="7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60477" y="3897680"/>
            <a:ext cx="2181239" cy="469264"/>
          </a:xfrm>
          <a:prstGeom prst="rect">
            <a:avLst/>
          </a:prstGeom>
        </p:spPr>
        <p:txBody>
          <a:bodyPr wrap="none" lIns="68485" tIns="34243" rIns="68485" bIns="34243">
            <a:spAutoFit/>
          </a:bodyPr>
          <a:lstStyle/>
          <a:p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CHUTNÉ JEDLO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CE0C55-EE1E-F326-431F-C479A2B9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7312" y="4657774"/>
            <a:ext cx="4071820" cy="273050"/>
          </a:xfrm>
        </p:spPr>
        <p:txBody>
          <a:bodyPr vert="horz" lIns="91304" tIns="45644" rIns="91304" bIns="45644" rtlCol="0" anchor="ctr"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  <a:p>
            <a:endParaRPr lang="en-US" altLang="zh-CN" sz="1200" b="1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" y="510430"/>
            <a:ext cx="4882463" cy="3112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30" grpId="0"/>
      <p:bldP spid="15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淘宝网Chenying0907出品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14" y="87705"/>
            <a:ext cx="3044758" cy="4173021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淘宝网Chenying0907出品 8"/>
          <p:cNvSpPr/>
          <p:nvPr/>
        </p:nvSpPr>
        <p:spPr>
          <a:xfrm>
            <a:off x="4614803" y="465041"/>
            <a:ext cx="3079797" cy="76064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4" tIns="45644" rIns="91304" bIns="4564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7594" y="647009"/>
            <a:ext cx="3795539" cy="31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HIST</a:t>
            </a:r>
            <a:r>
              <a:rPr lang="sk-SK" altLang="zh-CN" sz="2000" b="1" dirty="0">
                <a:solidFill>
                  <a:schemeClr val="bg1"/>
                </a:solidFill>
                <a:cs typeface="+mn-ea"/>
                <a:sym typeface="+mn-lt"/>
              </a:rPr>
              <a:t>Ó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sk-SK" altLang="zh-CN" sz="2000" b="1" dirty="0">
                <a:solidFill>
                  <a:schemeClr val="bg1"/>
                </a:solidFill>
                <a:cs typeface="+mn-ea"/>
                <a:sym typeface="+mn-lt"/>
              </a:rPr>
              <a:t>IA JEDLA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3526" y="1750988"/>
            <a:ext cx="4649821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Kura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Dong'an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Dōng'ān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zǐjī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je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tradičné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jedlo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sk-SK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Hunan</a:t>
            </a:r>
            <a:r>
              <a:rPr lang="sk-SK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ktoré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sk-SK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vzniklo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dynastii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Tang (618-907).</a:t>
            </a:r>
          </a:p>
          <a:p>
            <a:pPr>
              <a:lnSpc>
                <a:spcPct val="100000"/>
              </a:lnSpc>
            </a:pP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Vo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februári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1972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navštívil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Čínu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americký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prezident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Nixon a Mao Ce-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hostil</a:t>
            </a:r>
            <a:r>
              <a:rPr lang="sk-SK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anket</a:t>
            </a:r>
            <a:r>
              <a:rPr lang="sk-SK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Jedným z jedál bolo aj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„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Dong'an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Chicken“,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ktor</a:t>
            </a:r>
            <a:r>
              <a:rPr lang="sk-SK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é hosťom chutilo a pochvaľovali si ho.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页脚占位符 2">
            <a:extLst>
              <a:ext uri="{FF2B5EF4-FFF2-40B4-BE49-F238E27FC236}">
                <a16:creationId xmlns:a16="http://schemas.microsoft.com/office/drawing/2014/main" id="{C6CE0C55-EE1E-F326-431F-C479A2B9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9861" y="4768850"/>
            <a:ext cx="4530055" cy="273050"/>
          </a:xfrm>
        </p:spPr>
        <p:txBody>
          <a:bodyPr vert="horz" lIns="91304" tIns="45644" rIns="91304" bIns="45644" rtlCol="0" anchor="ctr"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  <a:p>
            <a:endParaRPr lang="en-US" altLang="zh-CN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34" y="252967"/>
            <a:ext cx="6360947" cy="616458"/>
          </a:xfrm>
        </p:spPr>
        <p:txBody>
          <a:bodyPr/>
          <a:lstStyle/>
          <a:p>
            <a:r>
              <a:rPr lang="sk-SK" sz="4100" b="1" i="0" dirty="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Kura </a:t>
            </a:r>
            <a:r>
              <a:rPr sz="4100" b="1" i="0" dirty="0" err="1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Dong'an</a:t>
            </a:r>
            <a:r>
              <a:rPr lang="en-US" sz="4100" b="1" i="0" dirty="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 </a:t>
            </a:r>
            <a:r>
              <a:rPr lang="zh-CN" altLang="en-US" sz="4100" b="1" i="0" dirty="0">
                <a:solidFill>
                  <a:srgbClr val="00206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东安子鸡</a:t>
            </a:r>
          </a:p>
        </p:txBody>
      </p:sp>
      <p:pic>
        <p:nvPicPr>
          <p:cNvPr id="14" name="Picture Placeholder 13" descr="D:/学习相关2019-2022/2021年报名 志愿者资料/东安子 鸡/菜 背景.jpg菜 背景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62400" r="-1002"/>
          <a:stretch>
            <a:fillRect/>
          </a:stretch>
        </p:blipFill>
        <p:spPr>
          <a:xfrm>
            <a:off x="-974576" y="0"/>
            <a:ext cx="3190000" cy="514508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>
          <a:xfrm>
            <a:off x="2310475" y="1104394"/>
            <a:ext cx="2469309" cy="368731"/>
          </a:xfrm>
        </p:spPr>
        <p:txBody>
          <a:bodyPr/>
          <a:lstStyle/>
          <a:p>
            <a:r>
              <a:rPr lang="en-US" sz="2100" dirty="0" err="1">
                <a:solidFill>
                  <a:srgbClr val="002060"/>
                </a:solidFill>
              </a:rPr>
              <a:t>ingredien</a:t>
            </a:r>
            <a:r>
              <a:rPr lang="sk-SK" sz="2100" dirty="0">
                <a:solidFill>
                  <a:srgbClr val="002060"/>
                </a:solidFill>
              </a:rPr>
              <a:t>CIE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>
          <a:xfrm>
            <a:off x="2310477" y="1473126"/>
            <a:ext cx="3516392" cy="37700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k-SK" sz="1600" dirty="0"/>
              <a:t>kura alebo kuracie stehná</a:t>
            </a:r>
            <a:r>
              <a:rPr lang="en-US" sz="1600" dirty="0"/>
              <a:t> (</a:t>
            </a:r>
            <a:r>
              <a:rPr lang="sk-SK" sz="1600" dirty="0"/>
              <a:t>približne 0,</a:t>
            </a:r>
            <a:r>
              <a:rPr lang="en-US" sz="1600" dirty="0"/>
              <a:t>5</a:t>
            </a:r>
            <a:r>
              <a:rPr lang="sk-SK" sz="1600" dirty="0"/>
              <a:t> kg</a:t>
            </a:r>
            <a:r>
              <a:rPr lang="en-US" sz="16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	6-7</a:t>
            </a:r>
            <a:r>
              <a:rPr lang="sk-SK" sz="1600" dirty="0"/>
              <a:t> červených  </a:t>
            </a:r>
            <a:r>
              <a:rPr lang="sk-SK" sz="1600" dirty="0" err="1"/>
              <a:t>chilli</a:t>
            </a:r>
            <a:r>
              <a:rPr lang="sk-SK" sz="1600" dirty="0"/>
              <a:t> papričiek, 1ks zázvoru, sušené </a:t>
            </a:r>
            <a:r>
              <a:rPr lang="sk-SK" sz="1600" dirty="0" err="1"/>
              <a:t>chilli</a:t>
            </a:r>
            <a:r>
              <a:rPr lang="sk-SK" sz="1600" dirty="0"/>
              <a:t> vločky</a:t>
            </a:r>
          </a:p>
          <a:p>
            <a:pPr>
              <a:lnSpc>
                <a:spcPct val="100000"/>
              </a:lnSpc>
            </a:pPr>
            <a:r>
              <a:rPr lang="sk-SK" sz="1600" dirty="0"/>
              <a:t>jarná cibuľka v prípade potreby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	</a:t>
            </a:r>
            <a:r>
              <a:rPr lang="sk-SK" sz="1600" dirty="0" err="1"/>
              <a:t>sečuánske</a:t>
            </a:r>
            <a:r>
              <a:rPr lang="sk-SK" sz="1600" dirty="0"/>
              <a:t> korenie </a:t>
            </a:r>
            <a:r>
              <a:rPr lang="en-US" sz="1600" dirty="0"/>
              <a:t>- 50g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	</a:t>
            </a:r>
            <a:r>
              <a:rPr lang="sk-SK" sz="1600" dirty="0"/>
              <a:t>trochu škrobu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	</a:t>
            </a:r>
            <a:r>
              <a:rPr lang="sk-SK" sz="1600" dirty="0"/>
              <a:t>olej</a:t>
            </a:r>
            <a:r>
              <a:rPr lang="en-US" sz="1600" dirty="0"/>
              <a:t>, </a:t>
            </a:r>
            <a:r>
              <a:rPr lang="sk-SK" sz="1600" dirty="0"/>
              <a:t>v prípade potreby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sk-SK" sz="1600" dirty="0"/>
              <a:t>5PL vína na varenie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	</a:t>
            </a:r>
            <a:r>
              <a:rPr lang="sk-SK" sz="1600" dirty="0"/>
              <a:t>3PL ryžového octu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	</a:t>
            </a:r>
            <a:r>
              <a:rPr lang="sk-SK" sz="1600" dirty="0"/>
              <a:t>soľ</a:t>
            </a:r>
            <a:endParaRPr lang="en-US" sz="1600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4294967295"/>
            <p:custDataLst>
              <p:tags r:id="rId1"/>
            </p:custDataLst>
          </p:nvPr>
        </p:nvSpPr>
        <p:spPr>
          <a:xfrm>
            <a:off x="3134745" y="787484"/>
            <a:ext cx="3909739" cy="241249"/>
          </a:xfrm>
        </p:spPr>
        <p:txBody>
          <a:bodyPr lIns="68501" tIns="34251" rIns="68501" bIns="34251"/>
          <a:lstStyle/>
          <a:p>
            <a:r>
              <a:rPr lang="en-US" sz="2400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45 min</a:t>
            </a:r>
            <a:r>
              <a:rPr lang="sk-SK" sz="2400" dirty="0" err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út</a:t>
            </a:r>
            <a:r>
              <a:rPr lang="en-US" sz="2400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 • 1-2 </a:t>
            </a:r>
            <a:r>
              <a:rPr lang="sk-SK" sz="2400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porcie</a:t>
            </a:r>
            <a:endParaRPr lang="en-US" sz="2400" dirty="0">
              <a:solidFill>
                <a:srgbClr val="FF000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18" name="图片 17" descr="食材"/>
          <p:cNvPicPr>
            <a:picLocks noChangeAspect="1"/>
          </p:cNvPicPr>
          <p:nvPr/>
        </p:nvPicPr>
        <p:blipFill>
          <a:blip r:embed="rId5"/>
          <a:srcRect l="8838" t="139"/>
          <a:stretch>
            <a:fillRect/>
          </a:stretch>
        </p:blipFill>
        <p:spPr>
          <a:xfrm>
            <a:off x="5826869" y="1473125"/>
            <a:ext cx="3431977" cy="2556823"/>
          </a:xfrm>
          <a:prstGeom prst="round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4D9336E-40BE-4E75-B6D8-A1285FE80BD1}"/>
              </a:ext>
            </a:extLst>
          </p:cNvPr>
          <p:cNvSpPr/>
          <p:nvPr/>
        </p:nvSpPr>
        <p:spPr>
          <a:xfrm>
            <a:off x="2419241" y="4837311"/>
            <a:ext cx="449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06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40"/>
          </p:nvPr>
        </p:nvSpPr>
        <p:spPr>
          <a:xfrm>
            <a:off x="5187635" y="974335"/>
            <a:ext cx="459968" cy="411607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2"/>
          </p:nvPr>
        </p:nvSpPr>
        <p:spPr>
          <a:xfrm>
            <a:off x="5214027" y="1474692"/>
            <a:ext cx="1677167" cy="823214"/>
          </a:xfrm>
        </p:spPr>
        <p:txBody>
          <a:bodyPr/>
          <a:lstStyle/>
          <a:p>
            <a:r>
              <a:rPr lang="sk-SK" altLang="zh-CN" sz="2400" dirty="0">
                <a:sym typeface="+mn-ea"/>
              </a:rPr>
              <a:t>Zohrejte olej</a:t>
            </a:r>
            <a:r>
              <a:rPr lang="zh-CN" altLang="en-US" sz="2400" dirty="0">
                <a:sym typeface="+mn-ea"/>
              </a:rPr>
              <a:t>.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1"/>
          </p:nvPr>
        </p:nvSpPr>
        <p:spPr>
          <a:xfrm>
            <a:off x="6952825" y="999612"/>
            <a:ext cx="459968" cy="41160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2"/>
          </p:nvPr>
        </p:nvSpPr>
        <p:spPr>
          <a:xfrm>
            <a:off x="6864907" y="1412042"/>
            <a:ext cx="2295924" cy="2285277"/>
          </a:xfrm>
        </p:spPr>
        <p:txBody>
          <a:bodyPr/>
          <a:lstStyle/>
          <a:p>
            <a:r>
              <a:rPr lang="sk-SK" altLang="zh-CN" sz="2400" dirty="0">
                <a:sym typeface="+mn-ea"/>
              </a:rPr>
              <a:t>Pridajte a restujte </a:t>
            </a:r>
            <a:r>
              <a:rPr lang="sk-SK" altLang="zh-CN" sz="2400" dirty="0" err="1">
                <a:sym typeface="+mn-ea"/>
              </a:rPr>
              <a:t>sečuánske</a:t>
            </a:r>
            <a:r>
              <a:rPr lang="sk-SK" altLang="zh-CN" sz="2400" dirty="0">
                <a:sym typeface="+mn-ea"/>
              </a:rPr>
              <a:t> korenie mleté</a:t>
            </a:r>
            <a:r>
              <a:rPr lang="zh-CN" altLang="en-US" sz="2400" dirty="0">
                <a:sym typeface="+mn-ea"/>
              </a:rPr>
              <a:t>, </a:t>
            </a:r>
            <a:r>
              <a:rPr lang="sk-SK" altLang="zh-CN" sz="2400" dirty="0" err="1">
                <a:sym typeface="+mn-ea"/>
              </a:rPr>
              <a:t>chilli</a:t>
            </a:r>
            <a:r>
              <a:rPr lang="zh-CN" altLang="en-US" sz="2400" dirty="0">
                <a:sym typeface="+mn-ea"/>
              </a:rPr>
              <a:t>,</a:t>
            </a:r>
            <a:r>
              <a:rPr lang="sk-SK" altLang="zh-CN" sz="2400" dirty="0">
                <a:sym typeface="+mn-ea"/>
              </a:rPr>
              <a:t> zázvor</a:t>
            </a:r>
            <a:r>
              <a:rPr lang="zh-CN" altLang="en-US" sz="2400" dirty="0">
                <a:sym typeface="+mn-ea"/>
              </a:rPr>
              <a:t> </a:t>
            </a:r>
            <a:r>
              <a:rPr lang="sk-SK" altLang="zh-CN" sz="2400" dirty="0">
                <a:sym typeface="+mn-ea"/>
              </a:rPr>
              <a:t>a </a:t>
            </a:r>
            <a:r>
              <a:rPr lang="zh-CN" altLang="en-US" sz="2400" dirty="0">
                <a:sym typeface="+mn-ea"/>
              </a:rPr>
              <a:t>s</a:t>
            </a:r>
            <a:r>
              <a:rPr lang="sk-SK" altLang="zh-CN" sz="2400" dirty="0" err="1">
                <a:sym typeface="+mn-ea"/>
              </a:rPr>
              <a:t>oľ</a:t>
            </a:r>
            <a:r>
              <a:rPr lang="sk-SK" altLang="zh-CN" sz="2400" dirty="0">
                <a:sym typeface="+mn-ea"/>
              </a:rPr>
              <a:t>.</a:t>
            </a:r>
            <a:endParaRPr lang="zh-CN" altLang="en-US" sz="2400" dirty="0">
              <a:sym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187635" y="3960727"/>
            <a:ext cx="3703963" cy="629320"/>
          </a:xfrm>
        </p:spPr>
        <p:txBody>
          <a:bodyPr/>
          <a:lstStyle/>
          <a:p>
            <a:r>
              <a:rPr lang="en-US" sz="2100" dirty="0"/>
              <a:t>TIP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5"/>
          </p:nvPr>
        </p:nvSpPr>
        <p:spPr>
          <a:xfrm>
            <a:off x="5743949" y="3960727"/>
            <a:ext cx="3147649" cy="350981"/>
          </a:xfrm>
        </p:spPr>
        <p:txBody>
          <a:bodyPr/>
          <a:lstStyle/>
          <a:p>
            <a:r>
              <a:rPr lang="sk-SK" sz="1800" dirty="0"/>
              <a:t>Restujte pokým sa neuvoľní aróma a slaná chuť</a:t>
            </a:r>
            <a:endParaRPr lang="en-US" sz="1800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7297" y="343012"/>
            <a:ext cx="3909739" cy="548809"/>
          </a:xfrm>
        </p:spPr>
        <p:txBody>
          <a:bodyPr/>
          <a:lstStyle/>
          <a:p>
            <a:r>
              <a:rPr lang="sk-SK" b="1" i="0" dirty="0"/>
              <a:t>Postup</a:t>
            </a:r>
            <a:r>
              <a:rPr lang="en-US" b="1" i="0" dirty="0"/>
              <a:t>: </a:t>
            </a:r>
          </a:p>
        </p:txBody>
      </p:sp>
      <p:sp>
        <p:nvSpPr>
          <p:cNvPr id="19" name="Title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427038" y="211526"/>
            <a:ext cx="5590241" cy="548809"/>
          </a:xfrm>
          <a:prstGeom prst="rect">
            <a:avLst/>
          </a:prstGeom>
        </p:spPr>
        <p:txBody>
          <a:bodyPr vert="horz" lIns="68541" tIns="0" rIns="68541" bIns="6854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i="0" dirty="0">
                <a:solidFill>
                  <a:srgbClr val="BA5506">
                    <a:lumMod val="75000"/>
                  </a:srgbClr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Kura </a:t>
            </a:r>
            <a:r>
              <a:rPr sz="3600" b="1" i="0" dirty="0" err="1">
                <a:solidFill>
                  <a:srgbClr val="BA5506">
                    <a:lumMod val="75000"/>
                  </a:srgbClr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Dong'an</a:t>
            </a:r>
            <a:r>
              <a:rPr lang="en-US" sz="3600" b="1" i="0" dirty="0">
                <a:solidFill>
                  <a:srgbClr val="BA5506">
                    <a:lumMod val="75000"/>
                  </a:srgbClr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 </a:t>
            </a:r>
            <a:endParaRPr lang="en-US" altLang="en-US" sz="3600" b="1" i="0" dirty="0">
              <a:solidFill>
                <a:srgbClr val="BA5506">
                  <a:lumMod val="75000"/>
                </a:srgbClr>
              </a:solidFill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" y="1385942"/>
            <a:ext cx="5212032" cy="3075143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6C392C2A-14E0-466B-983F-2E9954D81F0B}"/>
              </a:ext>
            </a:extLst>
          </p:cNvPr>
          <p:cNvSpPr/>
          <p:nvPr/>
        </p:nvSpPr>
        <p:spPr>
          <a:xfrm>
            <a:off x="2462750" y="4779673"/>
            <a:ext cx="449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9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4657569" y="924820"/>
            <a:ext cx="459968" cy="411607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3"/>
          </p:nvPr>
        </p:nvSpPr>
        <p:spPr>
          <a:xfrm>
            <a:off x="5126770" y="926117"/>
            <a:ext cx="3758741" cy="1234821"/>
          </a:xfrm>
        </p:spPr>
        <p:txBody>
          <a:bodyPr/>
          <a:lstStyle/>
          <a:p>
            <a:r>
              <a:rPr lang="sk-SK" altLang="zh-CN" sz="2400" dirty="0">
                <a:sym typeface="+mn-ea"/>
              </a:rPr>
              <a:t>Pridajte vykostené kura a rovnomerne opečte.</a:t>
            </a:r>
            <a:endParaRPr lang="zh-CN" altLang="en-US" sz="2400" dirty="0">
              <a:sym typeface="+mn-ea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43"/>
          </p:nvPr>
        </p:nvSpPr>
        <p:spPr>
          <a:xfrm>
            <a:off x="4753597" y="2349574"/>
            <a:ext cx="459968" cy="411607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4"/>
          </p:nvPr>
        </p:nvSpPr>
        <p:spPr>
          <a:xfrm>
            <a:off x="5214890" y="2349591"/>
            <a:ext cx="3528673" cy="1778390"/>
          </a:xfrm>
        </p:spPr>
        <p:txBody>
          <a:bodyPr/>
          <a:lstStyle/>
          <a:p>
            <a:r>
              <a:rPr lang="pt-BR" altLang="zh-CN" sz="2400" dirty="0">
                <a:sym typeface="+mn-ea"/>
              </a:rPr>
              <a:t>Pri</a:t>
            </a:r>
            <a:r>
              <a:rPr lang="sk-SK" altLang="zh-CN" sz="2400" dirty="0">
                <a:sym typeface="+mn-ea"/>
              </a:rPr>
              <a:t>lejte</a:t>
            </a:r>
            <a:r>
              <a:rPr lang="pt-BR" altLang="zh-CN" sz="2400" dirty="0">
                <a:sym typeface="+mn-ea"/>
              </a:rPr>
              <a:t> víno na varenie a ryžový ocot</a:t>
            </a:r>
            <a:br>
              <a:rPr lang="zh-CN" altLang="en-US" sz="2400" dirty="0">
                <a:sym typeface="+mn-ea"/>
              </a:rPr>
            </a:br>
            <a:endParaRPr lang="zh-CN" altLang="en-US" sz="2400" dirty="0">
              <a:sym typeface="+mn-ea"/>
            </a:endParaRPr>
          </a:p>
        </p:txBody>
      </p:sp>
      <p:sp>
        <p:nvSpPr>
          <p:cNvPr id="19" name="Title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833348" y="159123"/>
            <a:ext cx="4392264" cy="548809"/>
          </a:xfrm>
          <a:prstGeom prst="rect">
            <a:avLst/>
          </a:prstGeom>
        </p:spPr>
        <p:txBody>
          <a:bodyPr vert="horz" lIns="68541" tIns="0" rIns="68541" bIns="6854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i="0" dirty="0">
                <a:solidFill>
                  <a:srgbClr val="BA5506">
                    <a:lumMod val="75000"/>
                  </a:srgbClr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Kura </a:t>
            </a:r>
            <a:r>
              <a:rPr sz="3600" b="1" i="0" dirty="0" err="1">
                <a:solidFill>
                  <a:srgbClr val="BA5506">
                    <a:lumMod val="75000"/>
                  </a:srgbClr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Dong'an</a:t>
            </a:r>
            <a:r>
              <a:rPr sz="3600" b="1" i="0" dirty="0">
                <a:solidFill>
                  <a:srgbClr val="BA5506">
                    <a:lumMod val="75000"/>
                  </a:srgbClr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 </a:t>
            </a:r>
            <a:r>
              <a:rPr lang="en-US" sz="3600" b="1" i="0" dirty="0">
                <a:solidFill>
                  <a:srgbClr val="BA5506">
                    <a:lumMod val="75000"/>
                  </a:srgbClr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  </a:t>
            </a:r>
            <a:endParaRPr lang="en-US" altLang="en-US" sz="3600" b="1" i="0" dirty="0">
              <a:solidFill>
                <a:srgbClr val="BA5506">
                  <a:lumMod val="75000"/>
                </a:srgbClr>
              </a:solidFill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4013"/>
            <a:ext cx="4733421" cy="2883968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754102AC-6520-4063-9D0F-C3330E92479C}"/>
              </a:ext>
            </a:extLst>
          </p:cNvPr>
          <p:cNvSpPr/>
          <p:nvPr/>
        </p:nvSpPr>
        <p:spPr>
          <a:xfrm>
            <a:off x="2488383" y="4615316"/>
            <a:ext cx="449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01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D:/学习相关2019-2022/2021年报名 志愿者资料/东安子 鸡/东安子鸡 成菜.jpg东安子鸡 成菜"/>
          <p:cNvPicPr>
            <a:picLocks noGrp="1" noChangeAspect="1"/>
          </p:cNvPicPr>
          <p:nvPr>
            <p:ph type="pic" sz="quarter" idx="38"/>
          </p:nvPr>
        </p:nvPicPr>
        <p:blipFill>
          <a:blip r:embed="rId5"/>
          <a:srcRect t="25634" b="25634"/>
          <a:stretch>
            <a:fillRect/>
          </a:stretch>
        </p:blipFill>
        <p:spPr>
          <a:xfrm>
            <a:off x="306283" y="1055219"/>
            <a:ext cx="3909739" cy="857713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349870" y="3762585"/>
            <a:ext cx="4279373" cy="812733"/>
          </a:xfrm>
        </p:spPr>
        <p:txBody>
          <a:bodyPr/>
          <a:lstStyle/>
          <a:p>
            <a:r>
              <a:rPr lang="en-US" sz="1500" dirty="0"/>
              <a:t>Tip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39"/>
          </p:nvPr>
        </p:nvSpPr>
        <p:spPr>
          <a:xfrm>
            <a:off x="4888973" y="3902168"/>
            <a:ext cx="4390835" cy="533565"/>
          </a:xfrm>
        </p:spPr>
        <p:txBody>
          <a:bodyPr/>
          <a:lstStyle/>
          <a:p>
            <a:r>
              <a:rPr lang="en-US" sz="1500" dirty="0"/>
              <a:t>Ak </a:t>
            </a:r>
            <a:r>
              <a:rPr lang="en-US" sz="1500" dirty="0" err="1"/>
              <a:t>chcete</a:t>
            </a:r>
            <a:r>
              <a:rPr lang="en-US" sz="1500" dirty="0"/>
              <a:t>, </a:t>
            </a:r>
            <a:r>
              <a:rPr lang="en-US" sz="1500" dirty="0" err="1"/>
              <a:t>teraz</a:t>
            </a:r>
            <a:r>
              <a:rPr lang="en-US" sz="1500" dirty="0"/>
              <a:t> </a:t>
            </a:r>
            <a:r>
              <a:rPr lang="en-US" sz="1500" dirty="0" err="1"/>
              <a:t>môžete</a:t>
            </a:r>
            <a:r>
              <a:rPr lang="en-US" sz="1500" dirty="0"/>
              <a:t> </a:t>
            </a:r>
            <a:r>
              <a:rPr lang="en-US" sz="1500" dirty="0" err="1"/>
              <a:t>pridať</a:t>
            </a:r>
            <a:r>
              <a:rPr lang="en-US" sz="1500" dirty="0"/>
              <a:t> </a:t>
            </a:r>
            <a:r>
              <a:rPr lang="sk-SK" sz="1500" dirty="0"/>
              <a:t>kúsky</a:t>
            </a:r>
            <a:r>
              <a:rPr lang="en-US" sz="1500" dirty="0"/>
              <a:t> </a:t>
            </a:r>
            <a:r>
              <a:rPr lang="sk-SK" sz="1500" dirty="0"/>
              <a:t>jarnej cibuľky.</a:t>
            </a:r>
            <a:endParaRPr lang="en-US" sz="1500" dirty="0"/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42"/>
          </p:nvPr>
        </p:nvSpPr>
        <p:spPr>
          <a:xfrm>
            <a:off x="164374" y="2572544"/>
            <a:ext cx="459968" cy="411607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37"/>
          </p:nvPr>
        </p:nvSpPr>
        <p:spPr>
          <a:xfrm>
            <a:off x="721383" y="2572544"/>
            <a:ext cx="3301462" cy="1754094"/>
          </a:xfrm>
        </p:spPr>
        <p:txBody>
          <a:bodyPr/>
          <a:lstStyle/>
          <a:p>
            <a:r>
              <a:rPr lang="en-US" sz="1800" dirty="0" err="1"/>
              <a:t>Omáčku</a:t>
            </a:r>
            <a:r>
              <a:rPr lang="en-US" sz="1800" dirty="0"/>
              <a:t> </a:t>
            </a:r>
            <a:r>
              <a:rPr lang="en-US" sz="1800" dirty="0" err="1"/>
              <a:t>zahustite</a:t>
            </a:r>
            <a:r>
              <a:rPr lang="en-US" sz="1800" dirty="0"/>
              <a:t> </a:t>
            </a:r>
            <a:r>
              <a:rPr lang="en-US" sz="1800" dirty="0" err="1"/>
              <a:t>kašou</a:t>
            </a:r>
            <a:r>
              <a:rPr lang="en-US" sz="1800" dirty="0"/>
              <a:t> z </a:t>
            </a:r>
            <a:r>
              <a:rPr lang="en-US" sz="1800" dirty="0" err="1"/>
              <a:t>kukuričného</a:t>
            </a:r>
            <a:r>
              <a:rPr lang="en-US" sz="1800" dirty="0"/>
              <a:t> </a:t>
            </a:r>
            <a:r>
              <a:rPr lang="en-US" sz="1800" dirty="0" err="1"/>
              <a:t>škrobu</a:t>
            </a:r>
            <a:r>
              <a:rPr lang="en-US" sz="1800" dirty="0"/>
              <a:t>, </a:t>
            </a:r>
            <a:r>
              <a:rPr lang="en-US" sz="1800" dirty="0" err="1"/>
              <a:t>čím</a:t>
            </a:r>
            <a:r>
              <a:rPr lang="en-US" sz="1800" dirty="0"/>
              <a:t> </a:t>
            </a:r>
            <a:r>
              <a:rPr lang="en-US" sz="1800" dirty="0" err="1"/>
              <a:t>zabezpečíte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chuť</a:t>
            </a:r>
            <a:r>
              <a:rPr lang="en-US" sz="1800" dirty="0"/>
              <a:t> </a:t>
            </a:r>
            <a:r>
              <a:rPr lang="en-US" sz="1800" dirty="0" err="1"/>
              <a:t>rovnomerne</a:t>
            </a:r>
            <a:r>
              <a:rPr lang="en-US" sz="1800" dirty="0"/>
              <a:t> </a:t>
            </a:r>
            <a:r>
              <a:rPr lang="en-US" sz="1800" dirty="0" err="1"/>
              <a:t>obalí</a:t>
            </a:r>
            <a:r>
              <a:rPr lang="en-US" sz="1800" dirty="0"/>
              <a:t> </a:t>
            </a:r>
            <a:r>
              <a:rPr lang="en-US" sz="1800" dirty="0" err="1"/>
              <a:t>každý</a:t>
            </a:r>
            <a:r>
              <a:rPr lang="en-US" sz="1800" dirty="0"/>
              <a:t> </a:t>
            </a:r>
            <a:r>
              <a:rPr lang="en-US" sz="1800" dirty="0" err="1"/>
              <a:t>kus</a:t>
            </a:r>
            <a:r>
              <a:rPr lang="en-US" sz="1800" dirty="0"/>
              <a:t> </a:t>
            </a:r>
            <a:r>
              <a:rPr lang="en-US" sz="1800" dirty="0" err="1"/>
              <a:t>kurčaťa</a:t>
            </a:r>
            <a:r>
              <a:rPr lang="en-US" sz="1800" dirty="0"/>
              <a:t>.</a:t>
            </a:r>
          </a:p>
        </p:txBody>
      </p:sp>
      <p:sp>
        <p:nvSpPr>
          <p:cNvPr id="19" name="Title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06283" y="147689"/>
            <a:ext cx="5590241" cy="548809"/>
          </a:xfrm>
          <a:prstGeom prst="rect">
            <a:avLst/>
          </a:prstGeom>
        </p:spPr>
        <p:txBody>
          <a:bodyPr vert="horz" lIns="68541" tIns="0" rIns="68541" bIns="6854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i="0" dirty="0">
                <a:solidFill>
                  <a:srgbClr val="BA5506">
                    <a:lumMod val="75000"/>
                  </a:srgbClr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Kura </a:t>
            </a:r>
            <a:r>
              <a:rPr sz="3600" b="1" i="0" dirty="0" err="1">
                <a:solidFill>
                  <a:srgbClr val="BA5506">
                    <a:lumMod val="75000"/>
                  </a:srgbClr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Dong'an</a:t>
            </a:r>
            <a:r>
              <a:rPr lang="en-US" sz="3600" b="1" i="0" dirty="0">
                <a:solidFill>
                  <a:srgbClr val="BA5506">
                    <a:lumMod val="75000"/>
                  </a:srgbClr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 </a:t>
            </a:r>
            <a:endParaRPr lang="en-US" altLang="en-US" sz="3600" b="1" i="0" dirty="0">
              <a:solidFill>
                <a:srgbClr val="BA5506">
                  <a:lumMod val="75000"/>
                </a:srgbClr>
              </a:solidFill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38915" y="494976"/>
            <a:ext cx="4702424" cy="259654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CB022B0E-4845-43BB-B679-7AA0A7F5C66E}"/>
              </a:ext>
            </a:extLst>
          </p:cNvPr>
          <p:cNvSpPr/>
          <p:nvPr/>
        </p:nvSpPr>
        <p:spPr>
          <a:xfrm>
            <a:off x="2643935" y="4689622"/>
            <a:ext cx="449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18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东安子鸡素材 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850" y="476"/>
            <a:ext cx="3220962" cy="5145088"/>
          </a:xfrm>
          <a:prstGeom prst="rect">
            <a:avLst/>
          </a:prstGeom>
        </p:spPr>
      </p:pic>
      <p:pic>
        <p:nvPicPr>
          <p:cNvPr id="30" name="图片 29" descr="东安子鸡 成菜（3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691" y="538810"/>
            <a:ext cx="5144393" cy="3394329"/>
          </a:xfrm>
          <a:prstGeom prst="rect">
            <a:avLst/>
          </a:prstGeom>
        </p:spPr>
      </p:pic>
      <p:sp>
        <p:nvSpPr>
          <p:cNvPr id="5" name="页脚占位符 2">
            <a:extLst>
              <a:ext uri="{FF2B5EF4-FFF2-40B4-BE49-F238E27FC236}">
                <a16:creationId xmlns:a16="http://schemas.microsoft.com/office/drawing/2014/main" id="{C6CE0C55-EE1E-F326-431F-C479A2B93166}"/>
              </a:ext>
            </a:extLst>
          </p:cNvPr>
          <p:cNvSpPr txBox="1">
            <a:spLocks/>
          </p:cNvSpPr>
          <p:nvPr/>
        </p:nvSpPr>
        <p:spPr>
          <a:xfrm>
            <a:off x="2135792" y="4615913"/>
            <a:ext cx="4874003" cy="460172"/>
          </a:xfrm>
          <a:prstGeom prst="rect">
            <a:avLst/>
          </a:prstGeom>
        </p:spPr>
        <p:txBody>
          <a:bodyPr vert="horz" lIns="91304" tIns="45644" rIns="91304" bIns="45644" rtlCol="0" anchor="ctr"/>
          <a:lstStyle>
            <a:defPPr>
              <a:defRPr lang="en-US"/>
            </a:defPPr>
            <a:lvl1pPr marL="0" algn="ctr" defTabSz="68476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380" algn="l" defTabSz="68476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760" algn="l" defTabSz="68476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40" algn="l" defTabSz="68476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520" algn="l" defTabSz="68476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1901" algn="l" defTabSz="68476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280" algn="l" defTabSz="68476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295" algn="l" defTabSz="68476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675" algn="l" defTabSz="68476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  <a:p>
            <a:endParaRPr lang="en-US" altLang="zh-CN" b="1" dirty="0">
              <a:solidFill>
                <a:prstClr val="black"/>
              </a:solidFill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77082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5544"/>
            <a:ext cx="9145588" cy="2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淘宝网Chenying0907出品 2" descr="E:\00专题PPT\餐饮招商PPT\舌尖上的味道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881" y="31231"/>
            <a:ext cx="3579586" cy="1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777" y="1543222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36657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淘宝网Chenying0907出品 5" descr="E:\0000000我图PPT\00001PNG素材\中国风\45454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816" y="3771634"/>
            <a:ext cx="3200402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淘宝网Chenying0907出品 101"/>
          <p:cNvGrpSpPr/>
          <p:nvPr/>
        </p:nvGrpSpPr>
        <p:grpSpPr>
          <a:xfrm>
            <a:off x="5948271" y="1106534"/>
            <a:ext cx="2881798" cy="434756"/>
            <a:chOff x="5998864" y="1106534"/>
            <a:chExt cx="2147240" cy="434756"/>
          </a:xfrm>
        </p:grpSpPr>
        <p:sp>
          <p:nvSpPr>
            <p:cNvPr id="103" name="圆角淘宝网Chenying0907出品 102"/>
            <p:cNvSpPr/>
            <p:nvPr/>
          </p:nvSpPr>
          <p:spPr>
            <a:xfrm>
              <a:off x="5998864" y="1106534"/>
              <a:ext cx="2147240" cy="434756"/>
            </a:xfrm>
            <a:prstGeom prst="roundRect">
              <a:avLst>
                <a:gd name="adj" fmla="val 25303"/>
              </a:avLst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淘宝网Chenying0907出品 103"/>
            <p:cNvSpPr/>
            <p:nvPr/>
          </p:nvSpPr>
          <p:spPr>
            <a:xfrm>
              <a:off x="6064288" y="1128463"/>
              <a:ext cx="20163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18743"/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Hunan</a:t>
              </a:r>
              <a:r>
                <a:rPr lang="sk-SK" altLang="zh-CN" sz="2000" b="1" kern="0" dirty="0" err="1">
                  <a:solidFill>
                    <a:schemeClr val="bg1"/>
                  </a:solidFill>
                  <a:cs typeface="+mn-ea"/>
                  <a:sym typeface="+mn-lt"/>
                </a:rPr>
                <a:t>ská</a:t>
              </a:r>
              <a:r>
                <a:rPr lang="sk-SK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 kuchyňa</a:t>
              </a: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湘菜</a:t>
              </a:r>
            </a:p>
          </p:txBody>
        </p:sp>
      </p:grpSp>
      <p:sp>
        <p:nvSpPr>
          <p:cNvPr id="105" name="淘宝网Chenying0907出品 104"/>
          <p:cNvSpPr/>
          <p:nvPr/>
        </p:nvSpPr>
        <p:spPr>
          <a:xfrm>
            <a:off x="2451101" y="2058796"/>
            <a:ext cx="605921" cy="536892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4" tIns="45644" rIns="91304" bIns="4564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07456" y="2134035"/>
            <a:ext cx="605921" cy="461665"/>
          </a:xfrm>
          <a:prstGeom prst="rect">
            <a:avLst/>
          </a:prstGeom>
          <a:noFill/>
        </p:spPr>
        <p:txBody>
          <a:bodyPr wrap="square" lIns="91304" tIns="45644" rIns="91304" bIns="45644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7" name="淘宝网Chenying0907出品 106"/>
          <p:cNvGrpSpPr/>
          <p:nvPr/>
        </p:nvGrpSpPr>
        <p:grpSpPr>
          <a:xfrm>
            <a:off x="3215865" y="2026603"/>
            <a:ext cx="4716555" cy="865186"/>
            <a:chOff x="3369875" y="1607966"/>
            <a:chExt cx="4092537" cy="682630"/>
          </a:xfrm>
        </p:grpSpPr>
        <p:sp>
          <p:nvSpPr>
            <p:cNvPr id="108" name="淘宝网Chenying0907出品 107"/>
            <p:cNvSpPr/>
            <p:nvPr/>
          </p:nvSpPr>
          <p:spPr>
            <a:xfrm>
              <a:off x="3369875" y="1633364"/>
              <a:ext cx="3746256" cy="657232"/>
            </a:xfrm>
            <a:prstGeom prst="rect">
              <a:avLst/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479394" y="1607966"/>
              <a:ext cx="3983018" cy="65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Farmárske restované bravčové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sk-SK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农家小炒肉</a:t>
              </a:r>
            </a:p>
          </p:txBody>
        </p:sp>
      </p:grpSp>
      <p:sp>
        <p:nvSpPr>
          <p:cNvPr id="2" name="淘宝网Chenying0907出品 104">
            <a:extLst>
              <a:ext uri="{FF2B5EF4-FFF2-40B4-BE49-F238E27FC236}">
                <a16:creationId xmlns:a16="http://schemas.microsoft.com/office/drawing/2014/main" id="{81C93719-8F6B-1D1F-63DD-CECCDF327FE4}"/>
              </a:ext>
            </a:extLst>
          </p:cNvPr>
          <p:cNvSpPr/>
          <p:nvPr/>
        </p:nvSpPr>
        <p:spPr>
          <a:xfrm>
            <a:off x="2451101" y="3107733"/>
            <a:ext cx="605921" cy="536892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4" tIns="45644" rIns="91304" bIns="4564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105">
            <a:extLst>
              <a:ext uri="{FF2B5EF4-FFF2-40B4-BE49-F238E27FC236}">
                <a16:creationId xmlns:a16="http://schemas.microsoft.com/office/drawing/2014/main" id="{7904227E-4D57-F31B-755D-B24CCBF84DE8}"/>
              </a:ext>
            </a:extLst>
          </p:cNvPr>
          <p:cNvSpPr txBox="1"/>
          <p:nvPr/>
        </p:nvSpPr>
        <p:spPr>
          <a:xfrm>
            <a:off x="2507456" y="3182972"/>
            <a:ext cx="605921" cy="461665"/>
          </a:xfrm>
          <a:prstGeom prst="rect">
            <a:avLst/>
          </a:prstGeom>
          <a:noFill/>
        </p:spPr>
        <p:txBody>
          <a:bodyPr wrap="square" lIns="91304" tIns="45644" rIns="91304" bIns="45644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淘宝网Chenying0907出品 106">
            <a:extLst>
              <a:ext uri="{FF2B5EF4-FFF2-40B4-BE49-F238E27FC236}">
                <a16:creationId xmlns:a16="http://schemas.microsoft.com/office/drawing/2014/main" id="{7BF2E73C-D359-D1E6-F3B2-F89C89803F79}"/>
              </a:ext>
            </a:extLst>
          </p:cNvPr>
          <p:cNvGrpSpPr/>
          <p:nvPr/>
        </p:nvGrpSpPr>
        <p:grpSpPr>
          <a:xfrm>
            <a:off x="3215878" y="3107731"/>
            <a:ext cx="4385085" cy="890246"/>
            <a:chOff x="3369876" y="1633364"/>
            <a:chExt cx="3260805" cy="702402"/>
          </a:xfrm>
        </p:grpSpPr>
        <p:sp>
          <p:nvSpPr>
            <p:cNvPr id="5" name="淘宝网Chenying0907出品 107">
              <a:extLst>
                <a:ext uri="{FF2B5EF4-FFF2-40B4-BE49-F238E27FC236}">
                  <a16:creationId xmlns:a16="http://schemas.microsoft.com/office/drawing/2014/main" id="{3E79FC9A-2D0A-2F1E-FD49-AEA53CAF571F}"/>
                </a:ext>
              </a:extLst>
            </p:cNvPr>
            <p:cNvSpPr/>
            <p:nvPr/>
          </p:nvSpPr>
          <p:spPr>
            <a:xfrm>
              <a:off x="3369876" y="1633364"/>
              <a:ext cx="3226230" cy="702402"/>
            </a:xfrm>
            <a:prstGeom prst="rect">
              <a:avLst/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TextBox 108">
              <a:extLst>
                <a:ext uri="{FF2B5EF4-FFF2-40B4-BE49-F238E27FC236}">
                  <a16:creationId xmlns:a16="http://schemas.microsoft.com/office/drawing/2014/main" id="{77809033-9478-A190-5969-E458E0DDED57}"/>
                </a:ext>
              </a:extLst>
            </p:cNvPr>
            <p:cNvSpPr txBox="1"/>
            <p:nvPr/>
          </p:nvSpPr>
          <p:spPr>
            <a:xfrm>
              <a:off x="3480320" y="1635021"/>
              <a:ext cx="3150361" cy="65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Kura </a:t>
              </a:r>
              <a:r>
                <a:rPr lang="en-US" altLang="zh-CN" sz="2400" dirty="0" err="1">
                  <a:solidFill>
                    <a:schemeClr val="bg1"/>
                  </a:solidFill>
                  <a:cs typeface="+mn-ea"/>
                  <a:sym typeface="+mn-lt"/>
                </a:rPr>
                <a:t>Dong’an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东安子鸡</a:t>
              </a:r>
            </a:p>
          </p:txBody>
        </p:sp>
      </p:grp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939B89A-FEB7-919C-060B-3DD29A06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8407" y="4695147"/>
            <a:ext cx="6414013" cy="625867"/>
          </a:xfrm>
        </p:spPr>
        <p:txBody>
          <a:bodyPr vert="horz" lIns="91304" tIns="45644" rIns="91304" bIns="45644" rtlCol="0" anchor="ctr"/>
          <a:lstStyle/>
          <a:p>
            <a:r>
              <a:rPr lang="sk-SK" altLang="zh-CN" sz="1600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sz="1600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sz="1600" b="1" dirty="0">
              <a:solidFill>
                <a:schemeClr val="tx1"/>
              </a:solidFill>
              <a:sym typeface="+mn-lt"/>
            </a:endParaRPr>
          </a:p>
          <a:p>
            <a:endParaRPr lang="en-US" altLang="zh-CN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00专题PPT\餐饮招商PPT\美食图片\未标题-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82670" cy="2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00专题PPT\餐饮招商PPT\美食图片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951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607"/>
          <p:cNvSpPr/>
          <p:nvPr/>
        </p:nvSpPr>
        <p:spPr>
          <a:xfrm>
            <a:off x="2537328" y="2854991"/>
            <a:ext cx="4070932" cy="70788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sk-SK" sz="4600" b="1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Ďakujeme</a:t>
            </a:r>
            <a:endParaRPr sz="4600" b="1" dirty="0">
              <a:solidFill>
                <a:srgbClr val="29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Picture 2" descr="E:\00专题PPT\餐饮招商PPT\舌尖上的味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915" y="531330"/>
            <a:ext cx="5311061" cy="19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5FE22A8-4ACB-BB5B-3FB3-0A385E05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692" y="4648306"/>
            <a:ext cx="4813759" cy="400353"/>
          </a:xfrm>
        </p:spPr>
        <p:txBody>
          <a:bodyPr/>
          <a:lstStyle/>
          <a:p>
            <a:r>
              <a:rPr lang="sk-SK" altLang="zh-CN" sz="1400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sz="1400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sz="1400" b="1" dirty="0">
              <a:solidFill>
                <a:schemeClr val="tx1"/>
              </a:solidFill>
              <a:sym typeface="+mn-lt"/>
            </a:endParaRPr>
          </a:p>
          <a:p>
            <a:endParaRPr lang="en-US" altLang="zh-CN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32988"/>
            <a:ext cx="9145588" cy="19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淘宝网Chenying0907出品 9"/>
          <p:cNvSpPr/>
          <p:nvPr/>
        </p:nvSpPr>
        <p:spPr>
          <a:xfrm>
            <a:off x="813055" y="1485114"/>
            <a:ext cx="7345887" cy="2473088"/>
          </a:xfrm>
          <a:prstGeom prst="rect">
            <a:avLst/>
          </a:prstGeom>
        </p:spPr>
        <p:txBody>
          <a:bodyPr wrap="square" lIns="91305" tIns="45644" rIns="91305" bIns="45644">
            <a:spAutoFit/>
          </a:bodyPr>
          <a:lstStyle/>
          <a:p>
            <a:pPr indent="456500">
              <a:lnSpc>
                <a:spcPct val="140000"/>
              </a:lnSpc>
            </a:pPr>
            <a:r>
              <a:rPr lang="sk-SK" altLang="zh-CN" sz="1600" b="1" dirty="0" err="1">
                <a:solidFill>
                  <a:srgbClr val="C00000"/>
                </a:solidFill>
              </a:rPr>
              <a:t>Hunanská</a:t>
            </a:r>
            <a:r>
              <a:rPr lang="sk-SK" altLang="zh-CN" sz="1600" b="1" dirty="0">
                <a:solidFill>
                  <a:srgbClr val="C00000"/>
                </a:solidFill>
              </a:rPr>
              <a:t> k</a:t>
            </a:r>
            <a:r>
              <a:rPr lang="en-US" altLang="zh-CN" sz="1600" b="1" dirty="0" err="1">
                <a:solidFill>
                  <a:srgbClr val="C00000"/>
                </a:solidFill>
              </a:rPr>
              <a:t>uchyňa</a:t>
            </a:r>
            <a:r>
              <a:rPr lang="sk-SK" altLang="zh-CN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(</a:t>
            </a:r>
            <a:r>
              <a:rPr lang="ja-JP" altLang="en-US" sz="1600" b="1" dirty="0">
                <a:solidFill>
                  <a:srgbClr val="C00000"/>
                </a:solidFill>
              </a:rPr>
              <a:t>湘菜</a:t>
            </a:r>
            <a:r>
              <a:rPr lang="en-US" altLang="ja-JP" sz="1600" b="1" dirty="0">
                <a:solidFill>
                  <a:srgbClr val="C00000"/>
                </a:solidFill>
              </a:rPr>
              <a:t>) </a:t>
            </a:r>
            <a:r>
              <a:rPr lang="sk-SK" altLang="ja-JP" sz="1600" b="1" dirty="0">
                <a:solidFill>
                  <a:srgbClr val="4F2E15"/>
                </a:solidFill>
                <a:cs typeface="+mn-ea"/>
              </a:rPr>
              <a:t>je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</a:rPr>
              <a:t>jedn</a:t>
            </a:r>
            <a:r>
              <a:rPr lang="sk-SK" altLang="zh-CN" sz="1600" b="1" dirty="0" err="1">
                <a:solidFill>
                  <a:srgbClr val="4F2E15"/>
                </a:solidFill>
                <a:cs typeface="+mn-ea"/>
              </a:rPr>
              <a:t>ou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</a:rPr>
              <a:t> z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</a:rPr>
              <a:t>ôsmich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</a:rPr>
              <a:t>veľkých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</a:rPr>
              <a:t>kuchýň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</a:rPr>
              <a:t> v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</a:rPr>
              <a:t>Číne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</a:rPr>
              <a:t>, 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</a:rPr>
              <a:t>je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</a:rPr>
              <a:t>známa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</a:rPr>
              <a:t>aj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</a:rPr>
              <a:t>ako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</a:rPr>
              <a:t>kuchyňa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</a:rPr>
              <a:t> Xiang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</a:rPr>
              <a:t>(</a:t>
            </a:r>
            <a:r>
              <a:rPr lang="ja-JP" altLang="en-US" sz="1600" b="1" dirty="0">
                <a:solidFill>
                  <a:srgbClr val="4F2E15"/>
                </a:solidFill>
                <a:cs typeface="+mn-ea"/>
              </a:rPr>
              <a:t>湘</a:t>
            </a:r>
            <a:r>
              <a:rPr lang="sk-SK" altLang="ja-JP" sz="1600" b="1" dirty="0">
                <a:solidFill>
                  <a:srgbClr val="4F2E15"/>
                </a:solidFill>
                <a:cs typeface="+mn-ea"/>
              </a:rPr>
              <a:t>). P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</a:rPr>
              <a:t>ochádza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</a:rPr>
              <a:t> z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</a:rPr>
              <a:t>provincie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</a:rPr>
              <a:t> Hunan.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</a:rPr>
              <a:t> Zvláštny dôraz kladie na dochucovanie, pričom jej charakteristickou črtou je spojenie „pikantné a kyslé“, kde prevláda pikantnosť doplnená náznakom kyslosti. </a:t>
            </a:r>
          </a:p>
          <a:p>
            <a:pPr indent="456500">
              <a:lnSpc>
                <a:spcPct val="140000"/>
              </a:lnSpc>
            </a:pP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Väčšina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oblastí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v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Hunane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má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nižšie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nadmorské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výšk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  <a:sym typeface="+mn-lt"/>
              </a:rPr>
              <a:t>y,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podnebie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teplé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a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vlhké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.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  <a:sym typeface="+mn-lt"/>
              </a:rPr>
              <a:t> Keďže sa verí, že </a:t>
            </a:r>
            <a:r>
              <a:rPr lang="sk-SK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chilli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  <a:sym typeface="+mn-lt"/>
              </a:rPr>
              <a:t> papričky majú vlastnosti ako zahrievanie tela, stimulácia chuti do jedla a zaháňanie chladu, ľudia z </a:t>
            </a:r>
            <a:r>
              <a:rPr lang="sk-SK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Hunanu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  <a:sym typeface="+mn-lt"/>
              </a:rPr>
              <a:t> ich veľmi obľubujú.</a:t>
            </a:r>
            <a:endParaRPr lang="en-US" altLang="zh-CN" sz="16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pic>
        <p:nvPicPr>
          <p:cNvPr id="11" name="淘宝网Chenying0907出品 2" descr="E:\00专题PPT\餐饮招商PPT\舌尖上的味道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1" y="-55451"/>
            <a:ext cx="3579586" cy="1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4432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83284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淘宝网Chenying0907出品 5" descr="E:\0000000我图PPT\00001PNG素材\中国风\45454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693" y="3726603"/>
            <a:ext cx="3200402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淘宝网Chenying0907出品 2"/>
          <p:cNvSpPr/>
          <p:nvPr/>
        </p:nvSpPr>
        <p:spPr>
          <a:xfrm>
            <a:off x="5922253" y="667546"/>
            <a:ext cx="2828755" cy="595838"/>
          </a:xfrm>
          <a:prstGeom prst="roundRect">
            <a:avLst>
              <a:gd name="adj" fmla="val 25303"/>
            </a:avLst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4" tIns="45644" rIns="91304" bIns="4564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8"/>
            <a:ext cx="453650" cy="122957"/>
          </a:xfrm>
          <a:prstGeom prst="rect">
            <a:avLst/>
          </a:prstGeom>
          <a:noFill/>
        </p:spPr>
        <p:txBody>
          <a:bodyPr wrap="square" lIns="91304" tIns="45644" rIns="91304" bIns="4564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2" name="淘宝网Chenying0907出品 103">
            <a:extLst>
              <a:ext uri="{FF2B5EF4-FFF2-40B4-BE49-F238E27FC236}">
                <a16:creationId xmlns:a16="http://schemas.microsoft.com/office/drawing/2014/main" id="{BADA114C-714C-1210-A370-FAE9B4F0C499}"/>
              </a:ext>
            </a:extLst>
          </p:cNvPr>
          <p:cNvSpPr/>
          <p:nvPr/>
        </p:nvSpPr>
        <p:spPr>
          <a:xfrm>
            <a:off x="5935367" y="738777"/>
            <a:ext cx="2763622" cy="399956"/>
          </a:xfrm>
          <a:prstGeom prst="rect">
            <a:avLst/>
          </a:prstGeom>
        </p:spPr>
        <p:txBody>
          <a:bodyPr wrap="none" lIns="91304" tIns="45644" rIns="91304" bIns="45644">
            <a:spAutoFit/>
          </a:bodyPr>
          <a:lstStyle/>
          <a:p>
            <a:pPr algn="ctr" defTabSz="218743"/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Hunan</a:t>
            </a:r>
            <a:r>
              <a:rPr lang="sk-SK" altLang="zh-CN" sz="2000" b="1" kern="0" dirty="0" err="1">
                <a:solidFill>
                  <a:schemeClr val="bg1"/>
                </a:solidFill>
                <a:cs typeface="+mn-ea"/>
                <a:sym typeface="+mn-lt"/>
              </a:rPr>
              <a:t>ská</a:t>
            </a:r>
            <a:r>
              <a:rPr lang="sk-SK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 kuchyňa</a:t>
            </a: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湘菜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934A9B-5C91-AFCA-FEB8-44DAE5DB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2" y="5177410"/>
            <a:ext cx="2897188" cy="273050"/>
          </a:xfrm>
        </p:spPr>
        <p:txBody>
          <a:bodyPr/>
          <a:lstStyle/>
          <a:p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3E7F448-0DC3-4594-9CDE-101E0A56FA14}"/>
              </a:ext>
            </a:extLst>
          </p:cNvPr>
          <p:cNvSpPr/>
          <p:nvPr/>
        </p:nvSpPr>
        <p:spPr>
          <a:xfrm>
            <a:off x="2349589" y="4811874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3"/>
          <p:cNvGrpSpPr/>
          <p:nvPr/>
        </p:nvGrpSpPr>
        <p:grpSpPr bwMode="auto">
          <a:xfrm>
            <a:off x="13" y="3393499"/>
            <a:ext cx="2235281" cy="1761348"/>
            <a:chOff x="251473" y="3378248"/>
            <a:chExt cx="2007972" cy="1765251"/>
          </a:xfrm>
          <a:solidFill>
            <a:schemeClr val="accent6">
              <a:lumMod val="50000"/>
            </a:schemeClr>
          </a:solidFill>
        </p:grpSpPr>
        <p:sp>
          <p:nvSpPr>
            <p:cNvPr id="12" name="淘宝网Chenying0907出品 18"/>
            <p:cNvSpPr/>
            <p:nvPr/>
          </p:nvSpPr>
          <p:spPr>
            <a:xfrm>
              <a:off x="251473" y="3378248"/>
              <a:ext cx="2007972" cy="1765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8743"/>
              <a:endParaRPr lang="en-US"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495363" y="3905607"/>
              <a:ext cx="1605591" cy="555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218743"/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Má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Là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</a:p>
            <a:p>
              <a:pPr algn="ctr" defTabSz="218743"/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(</a:t>
              </a:r>
              <a:r>
                <a:rPr lang="sk-SK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tŕpnuci a štipľavý</a:t>
              </a:r>
              <a:r>
                <a:rPr lang="en-US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)</a:t>
              </a:r>
              <a:endParaRPr lang="en-US" altLang="zh-CN" sz="1300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6" name="Group 24"/>
          <p:cNvGrpSpPr/>
          <p:nvPr/>
        </p:nvGrpSpPr>
        <p:grpSpPr bwMode="auto">
          <a:xfrm>
            <a:off x="2235285" y="3393499"/>
            <a:ext cx="2260091" cy="1761348"/>
            <a:chOff x="2443299" y="3378248"/>
            <a:chExt cx="2007972" cy="1765251"/>
          </a:xfrm>
          <a:solidFill>
            <a:srgbClr val="4F2E15"/>
          </a:solidFill>
        </p:grpSpPr>
        <p:sp>
          <p:nvSpPr>
            <p:cNvPr id="17" name="淘宝网Chenying0907出品 20"/>
            <p:cNvSpPr/>
            <p:nvPr/>
          </p:nvSpPr>
          <p:spPr>
            <a:xfrm>
              <a:off x="2443299" y="3378248"/>
              <a:ext cx="2007972" cy="176525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anchor="ctr"/>
            <a:lstStyle/>
            <a:p>
              <a:pPr algn="ctr" defTabSz="218743"/>
              <a:endParaRPr lang="en-US" sz="19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2774016" y="3855559"/>
              <a:ext cx="1378610" cy="277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218743"/>
              <a:r>
                <a:rPr lang="sk-SK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cesnak a zázvor</a:t>
              </a:r>
              <a:endParaRPr lang="en-US" altLang="zh-CN" sz="1300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1" name="Group 25"/>
          <p:cNvGrpSpPr/>
          <p:nvPr/>
        </p:nvGrpSpPr>
        <p:grpSpPr bwMode="auto">
          <a:xfrm>
            <a:off x="4495386" y="3393499"/>
            <a:ext cx="2262950" cy="1761348"/>
            <a:chOff x="4635123" y="3378248"/>
            <a:chExt cx="2007972" cy="1765251"/>
          </a:xfrm>
          <a:solidFill>
            <a:schemeClr val="accent6">
              <a:lumMod val="50000"/>
            </a:schemeClr>
          </a:solidFill>
        </p:grpSpPr>
        <p:sp>
          <p:nvSpPr>
            <p:cNvPr id="22" name="淘宝网Chenying0907出品 21"/>
            <p:cNvSpPr/>
            <p:nvPr/>
          </p:nvSpPr>
          <p:spPr>
            <a:xfrm>
              <a:off x="4635123" y="3378248"/>
              <a:ext cx="2007972" cy="1765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8743"/>
              <a:endParaRPr lang="en-US"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4972839" y="3855447"/>
              <a:ext cx="1348421" cy="555226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defTabSz="1022065">
                <a:defRPr/>
              </a:pPr>
              <a:r>
                <a:rPr lang="sk-SK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fermentovaná</a:t>
              </a:r>
            </a:p>
            <a:p>
              <a:pPr algn="ctr" defTabSz="1022065">
                <a:defRPr/>
              </a:pPr>
              <a:r>
                <a:rPr lang="sk-SK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 fazuľová pasta</a:t>
              </a:r>
            </a:p>
          </p:txBody>
        </p:sp>
      </p:grpSp>
      <p:grpSp>
        <p:nvGrpSpPr>
          <p:cNvPr id="26" name="Group 26"/>
          <p:cNvGrpSpPr/>
          <p:nvPr/>
        </p:nvGrpSpPr>
        <p:grpSpPr bwMode="auto">
          <a:xfrm>
            <a:off x="6754540" y="3393499"/>
            <a:ext cx="2391049" cy="1761348"/>
            <a:chOff x="6826946" y="3378248"/>
            <a:chExt cx="2007972" cy="1765251"/>
          </a:xfrm>
          <a:solidFill>
            <a:srgbClr val="4F2E15"/>
          </a:solidFill>
        </p:grpSpPr>
        <p:sp>
          <p:nvSpPr>
            <p:cNvPr id="27" name="淘宝网Chenying0907出品 22"/>
            <p:cNvSpPr/>
            <p:nvPr/>
          </p:nvSpPr>
          <p:spPr>
            <a:xfrm>
              <a:off x="6826946" y="3378248"/>
              <a:ext cx="2007972" cy="176525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218743"/>
              <a:endParaRPr lang="en-US" sz="11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6998054" y="3855442"/>
              <a:ext cx="1665765" cy="277613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defTabSz="1022065">
                <a:defRPr/>
              </a:pPr>
              <a:r>
                <a:rPr lang="sk-SK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restovanie a dusenie</a:t>
              </a:r>
              <a:endParaRPr lang="en-US" sz="13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63F57BF1-2E2A-1D54-315B-FD745CA1C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5" t="15956" r="3317" b="18088"/>
          <a:stretch/>
        </p:blipFill>
        <p:spPr bwMode="auto">
          <a:xfrm>
            <a:off x="1" y="13"/>
            <a:ext cx="2247684" cy="33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BAFF0A8-B874-B0D5-2E3E-1987D881A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38" r="21165"/>
          <a:stretch/>
        </p:blipFill>
        <p:spPr>
          <a:xfrm>
            <a:off x="2247699" y="0"/>
            <a:ext cx="2235281" cy="3402142"/>
          </a:xfrm>
          <a:prstGeom prst="rect">
            <a:avLst/>
          </a:prstGeom>
        </p:spPr>
      </p:pic>
      <p:pic>
        <p:nvPicPr>
          <p:cNvPr id="2056" name="Picture 8" descr="黄豆酱vs豆瓣酱- 知乎">
            <a:extLst>
              <a:ext uri="{FF2B5EF4-FFF2-40B4-BE49-F238E27FC236}">
                <a16:creationId xmlns:a16="http://schemas.microsoft.com/office/drawing/2014/main" id="{04E97F45-0727-DED3-68FD-A57533355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8" r="17053"/>
          <a:stretch/>
        </p:blipFill>
        <p:spPr bwMode="auto">
          <a:xfrm>
            <a:off x="4482968" y="0"/>
            <a:ext cx="2271574" cy="34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翻炒图片_翻炒素材_翻炒高清图片_摄图网图片下载">
            <a:extLst>
              <a:ext uri="{FF2B5EF4-FFF2-40B4-BE49-F238E27FC236}">
                <a16:creationId xmlns:a16="http://schemas.microsoft.com/office/drawing/2014/main" id="{2E0FD578-ED4E-1654-3A4C-06E72514A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r="28987"/>
          <a:stretch/>
        </p:blipFill>
        <p:spPr bwMode="auto">
          <a:xfrm>
            <a:off x="6754539" y="12"/>
            <a:ext cx="2391048" cy="33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02A7A7-F8BF-0D86-5978-DFC8C27E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1049" y="4768850"/>
            <a:ext cx="4197679" cy="273050"/>
          </a:xfrm>
        </p:spPr>
        <p:txBody>
          <a:bodyPr vert="horz" lIns="91304" tIns="45644" rIns="91304" bIns="45644" rtlCol="0" anchor="ctr"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  <a:p>
            <a:endParaRPr lang="en-US" altLang="zh-CN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914559" y="235830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3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60080" y="171503"/>
            <a:ext cx="3691967" cy="42273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4240393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3" rIns="68485" bIns="34243"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799714" y="4722431"/>
            <a:ext cx="2170274" cy="24850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79314" y="1464038"/>
            <a:ext cx="4656018" cy="930929"/>
          </a:xfrm>
          <a:prstGeom prst="rect">
            <a:avLst/>
          </a:prstGeom>
          <a:noFill/>
        </p:spPr>
        <p:txBody>
          <a:bodyPr wrap="none" lIns="68485" tIns="34243" rIns="68485" bIns="34243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00B050"/>
                </a:solidFill>
                <a:ea typeface="宋体" panose="02010600030101010101" pitchFamily="2" charset="-122"/>
              </a:rPr>
              <a:t>农家小炒肉</a:t>
            </a:r>
            <a:br>
              <a:rPr lang="zh-CN" altLang="en-US" sz="2800" b="1" dirty="0">
                <a:solidFill>
                  <a:srgbClr val="00B050"/>
                </a:solidFill>
                <a:ea typeface="宋体" panose="02010600030101010101" pitchFamily="2" charset="-122"/>
              </a:rPr>
            </a:br>
            <a:r>
              <a:rPr lang="zh-CN" altLang="en-US" sz="2800" b="1" dirty="0">
                <a:solidFill>
                  <a:srgbClr val="00B050"/>
                </a:solidFill>
                <a:ea typeface="宋体" panose="02010600030101010101" pitchFamily="2" charset="-122"/>
              </a:rPr>
              <a:t>Farm</a:t>
            </a:r>
            <a:r>
              <a:rPr lang="sk-SK" altLang="zh-CN" sz="2800" b="1" dirty="0" err="1">
                <a:solidFill>
                  <a:srgbClr val="00B050"/>
                </a:solidFill>
                <a:ea typeface="宋体" panose="02010600030101010101" pitchFamily="2" charset="-122"/>
              </a:rPr>
              <a:t>árske</a:t>
            </a:r>
            <a:r>
              <a:rPr lang="sk-SK" altLang="zh-CN" sz="2800" b="1" dirty="0">
                <a:solidFill>
                  <a:srgbClr val="00B050"/>
                </a:solidFill>
                <a:ea typeface="宋体" panose="02010600030101010101" pitchFamily="2" charset="-122"/>
              </a:rPr>
              <a:t> restované bravčové</a:t>
            </a:r>
            <a:endParaRPr lang="en-US" sz="2800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4784" y="209242"/>
            <a:ext cx="1040353" cy="1142966"/>
          </a:xfrm>
          <a:prstGeom prst="rect">
            <a:avLst/>
          </a:prstGeom>
          <a:noFill/>
        </p:spPr>
        <p:txBody>
          <a:bodyPr wrap="none" lIns="68485" tIns="34243" rIns="68485" bIns="34243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rgbClr val="4F2E15"/>
                </a:solidFill>
                <a:cs typeface="+mn-ea"/>
                <a:sym typeface="+mn-lt"/>
              </a:rPr>
              <a:t>01</a:t>
            </a:r>
            <a:endParaRPr lang="en-US" sz="7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60477" y="3897680"/>
            <a:ext cx="2181239" cy="469264"/>
          </a:xfrm>
          <a:prstGeom prst="rect">
            <a:avLst/>
          </a:prstGeom>
        </p:spPr>
        <p:txBody>
          <a:bodyPr wrap="none" lIns="68485" tIns="34243" rIns="68485" bIns="34243">
            <a:spAutoFit/>
          </a:bodyPr>
          <a:lstStyle/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CHUTNÉ JEDLO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72B6F8-3969-7A2A-F5AF-C978B578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6769" y="4768850"/>
            <a:ext cx="4019909" cy="273050"/>
          </a:xfrm>
        </p:spPr>
        <p:txBody>
          <a:bodyPr vert="horz" lIns="91304" tIns="45644" rIns="91304" bIns="45644" rtlCol="0" anchor="ctr"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  <a:p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3DF95B-0D6F-0B15-0149-48739EC74D5D}"/>
              </a:ext>
            </a:extLst>
          </p:cNvPr>
          <p:cNvSpPr txBox="1"/>
          <p:nvPr/>
        </p:nvSpPr>
        <p:spPr>
          <a:xfrm>
            <a:off x="4574404" y="2468838"/>
            <a:ext cx="4161036" cy="1754173"/>
          </a:xfrm>
          <a:prstGeom prst="rect">
            <a:avLst/>
          </a:prstGeom>
          <a:noFill/>
        </p:spPr>
        <p:txBody>
          <a:bodyPr wrap="square" lIns="91304" tIns="45644" rIns="91304" bIns="45644">
            <a:spAutoFit/>
          </a:bodyPr>
          <a:lstStyle/>
          <a:p>
            <a:r>
              <a:rPr lang="sk-SK" altLang="zh-CN" sz="1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Je klasickým jedlom v </a:t>
            </a:r>
            <a:r>
              <a:rPr lang="sk-SK" altLang="zh-CN" sz="1800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Hunanskej</a:t>
            </a:r>
            <a:r>
              <a:rPr lang="sk-SK" altLang="zh-CN" sz="1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kuchyni </a:t>
            </a:r>
            <a:br>
              <a:rPr lang="sk-SK" altLang="zh-CN" sz="1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sk-SK" altLang="zh-CN" sz="1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 históriou siahajúcou až do neskorej dynastie </a:t>
            </a:r>
            <a:r>
              <a:rPr lang="sk-SK" altLang="zh-CN" sz="1800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Qing</a:t>
            </a:r>
            <a:r>
              <a:rPr lang="sk-SK" altLang="zh-CN" sz="1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v Číne.</a:t>
            </a:r>
            <a:endParaRPr lang="en-US" altLang="zh-CN" sz="18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dirty="0" err="1">
                <a:latin typeface="Times New Roman" panose="02020603050405020304" charset="0"/>
                <a:cs typeface="Times New Roman" panose="02020603050405020304" charset="0"/>
              </a:rPr>
              <a:t>Charakteristika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sk-SK" altLang="zh-CN" sz="1800" dirty="0">
                <a:latin typeface="Times New Roman" panose="02020603050405020304" charset="0"/>
                <a:cs typeface="Times New Roman" panose="02020603050405020304" charset="0"/>
              </a:rPr>
              <a:t>j</a:t>
            </a:r>
            <a:r>
              <a:rPr lang="en-US" altLang="zh-CN" sz="1800" dirty="0" err="1">
                <a:latin typeface="Times New Roman" panose="02020603050405020304" charset="0"/>
                <a:cs typeface="Times New Roman" panose="02020603050405020304" charset="0"/>
              </a:rPr>
              <a:t>ednoduché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 err="1">
                <a:latin typeface="Times New Roman" panose="02020603050405020304" charset="0"/>
                <a:cs typeface="Times New Roman" panose="02020603050405020304" charset="0"/>
              </a:rPr>
              <a:t>suroviny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1800" dirty="0" err="1">
                <a:latin typeface="Times New Roman" panose="02020603050405020304" charset="0"/>
                <a:cs typeface="Times New Roman" panose="02020603050405020304" charset="0"/>
              </a:rPr>
              <a:t>ľahká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 err="1">
                <a:latin typeface="Times New Roman" panose="02020603050405020304" charset="0"/>
                <a:cs typeface="Times New Roman" panose="02020603050405020304" charset="0"/>
              </a:rPr>
              <a:t>príprava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 s </a:t>
            </a:r>
            <a:r>
              <a:rPr lang="en-US" altLang="zh-CN" sz="1800" dirty="0" err="1">
                <a:latin typeface="Times New Roman" panose="02020603050405020304" charset="0"/>
                <a:cs typeface="Times New Roman" panose="02020603050405020304" charset="0"/>
              </a:rPr>
              <a:t>bohatou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 err="1">
                <a:latin typeface="Times New Roman" panose="02020603050405020304" charset="0"/>
                <a:cs typeface="Times New Roman" panose="02020603050405020304" charset="0"/>
              </a:rPr>
              <a:t>chuťou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 Hunan</a:t>
            </a:r>
            <a:r>
              <a:rPr lang="sk-SK" altLang="zh-CN" sz="1800" dirty="0"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" y="318943"/>
            <a:ext cx="4143814" cy="3452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15" grpId="0"/>
      <p:bldP spid="4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D:/学习相关2019-2022/2021年报名 志愿者资料/农家小炒肉/备料.png备料"/>
          <p:cNvPicPr>
            <a:picLocks noChangeAspect="1"/>
          </p:cNvPicPr>
          <p:nvPr/>
        </p:nvPicPr>
        <p:blipFill>
          <a:blip r:embed="rId3"/>
          <a:srcRect l="4313" t="4528" r="4313" b="7210"/>
          <a:stretch>
            <a:fillRect/>
          </a:stretch>
        </p:blipFill>
        <p:spPr>
          <a:xfrm>
            <a:off x="4187326" y="1605075"/>
            <a:ext cx="4958262" cy="2694561"/>
          </a:xfrm>
          <a:prstGeom prst="flowChartPreparation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72502" y="304712"/>
            <a:ext cx="2509736" cy="405792"/>
          </a:xfrm>
          <a:prstGeom prst="rect">
            <a:avLst/>
          </a:prstGeom>
        </p:spPr>
        <p:txBody>
          <a:bodyPr lIns="91304" tIns="45644" rIns="91304" bIns="45644"/>
          <a:lstStyle/>
          <a:p>
            <a:pPr marL="0" indent="0" defTabSz="913016">
              <a:lnSpc>
                <a:spcPct val="100000"/>
              </a:lnSpc>
              <a:spcBef>
                <a:spcPts val="1000"/>
              </a:spcBef>
              <a:buNone/>
            </a:pPr>
            <a:r>
              <a:rPr lang="sk-SK" altLang="zh-CN" sz="1800" b="1" cap="all" spc="1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Prísady</a:t>
            </a:r>
            <a:endParaRPr lang="en-US" altLang="zh-CN" sz="1800" b="1" cap="all" spc="1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4294967295"/>
          </p:nvPr>
        </p:nvSpPr>
        <p:spPr>
          <a:xfrm>
            <a:off x="0" y="710504"/>
            <a:ext cx="6757988" cy="4339689"/>
          </a:xfrm>
          <a:prstGeom prst="rect">
            <a:avLst/>
          </a:prstGeom>
        </p:spPr>
        <p:txBody>
          <a:bodyPr lIns="91304" tIns="45644" rIns="91304" bIns="45644"/>
          <a:lstStyle/>
          <a:p>
            <a:pPr>
              <a:lnSpc>
                <a:spcPct val="100000"/>
              </a:lnSpc>
            </a:pPr>
            <a:r>
              <a:rPr lang="sk-SK" sz="1500" dirty="0"/>
              <a:t>b</a:t>
            </a:r>
            <a:r>
              <a:rPr lang="en-US" sz="1500" dirty="0" err="1"/>
              <a:t>ravčové</a:t>
            </a:r>
            <a:r>
              <a:rPr lang="en-US" sz="1500" dirty="0"/>
              <a:t> </a:t>
            </a:r>
            <a:r>
              <a:rPr lang="en-US" sz="1500" dirty="0" err="1"/>
              <a:t>mäso</a:t>
            </a:r>
            <a:r>
              <a:rPr lang="en-US" sz="1500" dirty="0"/>
              <a:t> </a:t>
            </a:r>
            <a:r>
              <a:rPr lang="sk-SK" sz="1500" dirty="0"/>
              <a:t>chudé (+ </a:t>
            </a:r>
            <a:r>
              <a:rPr lang="en-US" sz="1500" dirty="0" err="1"/>
              <a:t>bravčový</a:t>
            </a:r>
            <a:r>
              <a:rPr lang="en-US" sz="1500" dirty="0"/>
              <a:t> </a:t>
            </a:r>
            <a:r>
              <a:rPr lang="en-US" sz="1500" dirty="0" err="1"/>
              <a:t>bôčik</a:t>
            </a:r>
            <a:r>
              <a:rPr lang="en-US" sz="1500" dirty="0"/>
              <a:t>) - 300 g</a:t>
            </a:r>
            <a:endParaRPr lang="sk-SK" sz="1500" dirty="0"/>
          </a:p>
          <a:p>
            <a:pPr>
              <a:lnSpc>
                <a:spcPct val="100000"/>
              </a:lnSpc>
            </a:pPr>
            <a:r>
              <a:rPr lang="en-US" sz="1500" dirty="0"/>
              <a:t>3 </a:t>
            </a:r>
            <a:r>
              <a:rPr lang="en-US" sz="1500" dirty="0" err="1"/>
              <a:t>papričky</a:t>
            </a:r>
            <a:r>
              <a:rPr lang="en-US" sz="1500" dirty="0"/>
              <a:t> (</a:t>
            </a:r>
            <a:r>
              <a:rPr lang="sk-SK" sz="1500" dirty="0"/>
              <a:t>zelené </a:t>
            </a:r>
            <a:r>
              <a:rPr lang="en-US" sz="1500" dirty="0" err="1"/>
              <a:t>papri</a:t>
            </a:r>
            <a:r>
              <a:rPr lang="sk-SK" sz="1500" dirty="0" err="1"/>
              <a:t>čky</a:t>
            </a:r>
            <a:r>
              <a:rPr lang="sk-SK" sz="1500" dirty="0"/>
              <a:t> s</a:t>
            </a:r>
            <a:r>
              <a:rPr lang="en-US" sz="1500" dirty="0"/>
              <a:t> </a:t>
            </a:r>
            <a:r>
              <a:rPr lang="en-US" sz="1500" dirty="0" err="1"/>
              <a:t>vráskav</a:t>
            </a:r>
            <a:r>
              <a:rPr lang="sk-SK" sz="1500" dirty="0" err="1"/>
              <a:t>ou</a:t>
            </a:r>
            <a:r>
              <a:rPr lang="en-US" sz="1500" dirty="0"/>
              <a:t> </a:t>
            </a:r>
            <a:r>
              <a:rPr lang="en-US" sz="1500" dirty="0" err="1"/>
              <a:t>kož</a:t>
            </a:r>
            <a:r>
              <a:rPr lang="sk-SK" sz="1500" dirty="0" err="1"/>
              <a:t>ou</a:t>
            </a:r>
            <a:r>
              <a:rPr lang="en-US" sz="1500" dirty="0"/>
              <a:t>)  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1 </a:t>
            </a:r>
            <a:r>
              <a:rPr lang="en-US" sz="1500" dirty="0" err="1"/>
              <a:t>jarná</a:t>
            </a:r>
            <a:r>
              <a:rPr lang="en-US" sz="1500" dirty="0"/>
              <a:t> </a:t>
            </a:r>
            <a:r>
              <a:rPr lang="en-US" sz="1500" dirty="0" err="1"/>
              <a:t>cibuľka</a:t>
            </a:r>
            <a:r>
              <a:rPr lang="en-US" sz="1500" dirty="0"/>
              <a:t> - </a:t>
            </a:r>
            <a:r>
              <a:rPr lang="en-US" sz="1500" dirty="0" err="1"/>
              <a:t>nakrájaná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plátky</a:t>
            </a:r>
            <a:endParaRPr lang="sk-SK" sz="1500" dirty="0"/>
          </a:p>
          <a:p>
            <a:pPr>
              <a:lnSpc>
                <a:spcPct val="100000"/>
              </a:lnSpc>
            </a:pPr>
            <a:r>
              <a:rPr lang="en-US" sz="1500" dirty="0"/>
              <a:t>4 g </a:t>
            </a:r>
            <a:r>
              <a:rPr lang="en-US" sz="1500" dirty="0" err="1"/>
              <a:t>zázvor</a:t>
            </a:r>
            <a:r>
              <a:rPr lang="en-US" sz="1500" dirty="0"/>
              <a:t> - </a:t>
            </a:r>
            <a:r>
              <a:rPr lang="en-US" sz="1500" dirty="0" err="1"/>
              <a:t>nakrájaný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plátky</a:t>
            </a:r>
            <a:r>
              <a:rPr lang="en-US" sz="15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3-4 </a:t>
            </a:r>
            <a:r>
              <a:rPr lang="en-US" sz="1500" dirty="0" err="1"/>
              <a:t>strúčiky</a:t>
            </a:r>
            <a:r>
              <a:rPr lang="en-US" sz="1500" dirty="0"/>
              <a:t> </a:t>
            </a:r>
            <a:r>
              <a:rPr lang="en-US" sz="1500" dirty="0" err="1"/>
              <a:t>cesnaku</a:t>
            </a:r>
            <a:endParaRPr lang="sk-SK" sz="1500" dirty="0"/>
          </a:p>
          <a:p>
            <a:pPr>
              <a:lnSpc>
                <a:spcPct val="100000"/>
              </a:lnSpc>
            </a:pPr>
            <a:r>
              <a:rPr lang="pl-PL" sz="1500" dirty="0"/>
              <a:t>5PL vína na varenie</a:t>
            </a:r>
          </a:p>
          <a:p>
            <a:pPr>
              <a:lnSpc>
                <a:spcPct val="100000"/>
              </a:lnSpc>
            </a:pPr>
            <a:r>
              <a:rPr lang="sk-SK" sz="1500" dirty="0"/>
              <a:t>3PL svetlej sójovej omáčky</a:t>
            </a:r>
          </a:p>
          <a:p>
            <a:pPr>
              <a:lnSpc>
                <a:spcPct val="100000"/>
              </a:lnSpc>
            </a:pPr>
            <a:r>
              <a:rPr lang="sk-SK" sz="1500" dirty="0"/>
              <a:t>2PL ustricovej omáčky</a:t>
            </a:r>
          </a:p>
          <a:p>
            <a:pPr>
              <a:lnSpc>
                <a:spcPct val="100000"/>
              </a:lnSpc>
            </a:pPr>
            <a:r>
              <a:rPr lang="sk-SK" altLang="zh-CN" sz="1500" dirty="0"/>
              <a:t>1PL tmavej sójovej omáčky</a:t>
            </a:r>
          </a:p>
          <a:p>
            <a:pPr>
              <a:lnSpc>
                <a:spcPct val="100000"/>
              </a:lnSpc>
            </a:pPr>
            <a:r>
              <a:rPr lang="en-US" altLang="zh-CN" sz="1500" dirty="0">
                <a:sym typeface="+mn-ea"/>
              </a:rPr>
              <a:t>4g </a:t>
            </a:r>
            <a:r>
              <a:rPr lang="sk-SK" altLang="zh-CN" sz="1500" dirty="0">
                <a:sym typeface="+mn-ea"/>
              </a:rPr>
              <a:t>škrobu</a:t>
            </a:r>
          </a:p>
          <a:p>
            <a:pPr>
              <a:lnSpc>
                <a:spcPct val="100000"/>
              </a:lnSpc>
            </a:pPr>
            <a:r>
              <a:rPr lang="sk-SK" altLang="zh-CN" sz="1500" dirty="0">
                <a:sym typeface="+mn-ea"/>
              </a:rPr>
              <a:t>1/2PL </a:t>
            </a:r>
            <a:r>
              <a:rPr lang="sk-SK" altLang="zh-CN" sz="1500" dirty="0" err="1">
                <a:sym typeface="+mn-ea"/>
              </a:rPr>
              <a:t>sečuánskeho</a:t>
            </a:r>
            <a:r>
              <a:rPr lang="sk-SK" altLang="zh-CN" sz="1500" dirty="0">
                <a:sym typeface="+mn-ea"/>
              </a:rPr>
              <a:t> mletého korenia</a:t>
            </a:r>
          </a:p>
          <a:p>
            <a:pPr>
              <a:lnSpc>
                <a:spcPct val="100000"/>
              </a:lnSpc>
            </a:pPr>
            <a:r>
              <a:rPr lang="sk-SK" altLang="zh-CN" sz="1500" dirty="0">
                <a:sym typeface="+mn-ea"/>
              </a:rPr>
              <a:t>olej podľa potreby</a:t>
            </a:r>
          </a:p>
          <a:p>
            <a:pPr>
              <a:lnSpc>
                <a:spcPct val="100000"/>
              </a:lnSpc>
            </a:pPr>
            <a:r>
              <a:rPr lang="sk-SK" altLang="zh-CN" sz="1500" dirty="0">
                <a:sym typeface="+mn-ea"/>
              </a:rPr>
              <a:t>soľ podľa potreby</a:t>
            </a:r>
            <a:endParaRPr lang="en-US" sz="1500" dirty="0"/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333C070B-E5FC-4F5C-84E2-141229F1D5CC}"/>
              </a:ext>
            </a:extLst>
          </p:cNvPr>
          <p:cNvSpPr/>
          <p:nvPr/>
        </p:nvSpPr>
        <p:spPr>
          <a:xfrm>
            <a:off x="2521324" y="4742416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949509"/>
      </p:ext>
    </p:extLst>
  </p:cSld>
  <p:clrMapOvr>
    <a:masterClrMapping/>
  </p:clrMapOvr>
  <p:transition spd="slow" advTm="4000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/>
          <p:cNvGrpSpPr/>
          <p:nvPr/>
        </p:nvGrpSpPr>
        <p:grpSpPr bwMode="auto">
          <a:xfrm>
            <a:off x="2" y="426773"/>
            <a:ext cx="2315391" cy="2125656"/>
            <a:chOff x="-165139" y="901147"/>
            <a:chExt cx="2339870" cy="2131459"/>
          </a:xfrm>
        </p:grpSpPr>
        <p:grpSp>
          <p:nvGrpSpPr>
            <p:cNvPr id="23" name="Group 41"/>
            <p:cNvGrpSpPr/>
            <p:nvPr/>
          </p:nvGrpSpPr>
          <p:grpSpPr>
            <a:xfrm>
              <a:off x="-165139" y="901147"/>
              <a:ext cx="2169802" cy="2131459"/>
              <a:chOff x="2973520" y="1419609"/>
              <a:chExt cx="2981049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淘宝网Chenying0907出品 12"/>
              <p:cNvSpPr/>
              <p:nvPr/>
            </p:nvSpPr>
            <p:spPr>
              <a:xfrm>
                <a:off x="2973520" y="1419609"/>
                <a:ext cx="2981049" cy="213145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2065">
                  <a:defRPr/>
                </a:pPr>
                <a:endParaRPr lang="en-US" sz="19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50135" y="1937543"/>
                <a:ext cx="2189068" cy="12344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1022065">
                  <a:defRPr/>
                </a:pPr>
                <a:r>
                  <a:rPr lang="sk-SK" altLang="zh-CN" sz="2000" b="1" dirty="0">
                    <a:solidFill>
                      <a:schemeClr val="bg1"/>
                    </a:solidFill>
                    <a:latin typeface="+mj-lt"/>
                    <a:ea typeface="宋体" panose="02010600030101010101" pitchFamily="2" charset="-122"/>
                    <a:cs typeface="+mj-cs"/>
                    <a:sym typeface="+mn-lt"/>
                  </a:rPr>
                  <a:t>Farmárske restované bravčové</a:t>
                </a:r>
                <a:endParaRPr lang="en-US" altLang="zh-CN" sz="2000" b="1" dirty="0">
                  <a:solidFill>
                    <a:schemeClr val="bg1"/>
                  </a:solidFill>
                  <a:latin typeface="+mj-lt"/>
                  <a:ea typeface="宋体" panose="02010600030101010101" pitchFamily="2" charset="-122"/>
                  <a:cs typeface="+mj-cs"/>
                  <a:sym typeface="+mn-lt"/>
                </a:endParaRPr>
              </a:p>
              <a:p>
                <a:pPr algn="ctr" defTabSz="1022065">
                  <a:defRPr/>
                </a:pPr>
                <a:endParaRPr lang="en-US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55162" y="1476082"/>
                <a:ext cx="633675" cy="83326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 defTabSz="1022065">
                  <a:defRPr/>
                </a:pPr>
                <a:endParaRPr lang="en-US" sz="48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Isosceles Triangle 11"/>
            <p:cNvSpPr/>
            <p:nvPr/>
          </p:nvSpPr>
          <p:spPr>
            <a:xfrm rot="5400000">
              <a:off x="1846806" y="1869250"/>
              <a:ext cx="460598" cy="1952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8743"/>
              <a:endParaRPr lang="en-US" sz="19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6014" y="3220460"/>
            <a:ext cx="3227261" cy="1633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190" indent="-1711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3g </a:t>
            </a:r>
            <a:r>
              <a:rPr lang="sk-SK" altLang="zh-CN" sz="1200" dirty="0"/>
              <a:t>sójovej omáčky</a:t>
            </a:r>
            <a:endParaRPr lang="en-US" altLang="zh-CN" sz="1200" dirty="0"/>
          </a:p>
          <a:p>
            <a:pPr marL="171190" indent="-1711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3-5g </a:t>
            </a:r>
            <a:r>
              <a:rPr lang="sk-SK" altLang="zh-CN" sz="1200" dirty="0"/>
              <a:t>vína </a:t>
            </a:r>
            <a:r>
              <a:rPr lang="en-US" altLang="zh-CN" sz="1200" dirty="0"/>
              <a:t>Shaoxing</a:t>
            </a:r>
          </a:p>
          <a:p>
            <a:pPr marL="171190" indent="-1711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1-2g s</a:t>
            </a:r>
            <a:r>
              <a:rPr lang="sk-SK" altLang="zh-CN" sz="1200" dirty="0" err="1"/>
              <a:t>oli</a:t>
            </a:r>
            <a:endParaRPr lang="en-US" altLang="zh-CN" sz="1200" dirty="0"/>
          </a:p>
          <a:p>
            <a:pPr marL="171190" indent="-1711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/>
              <a:t>trošku škrobu (zo zelenej fazuľky)</a:t>
            </a:r>
            <a:endParaRPr lang="en-US" altLang="zh-CN" sz="1200" dirty="0"/>
          </a:p>
          <a:p>
            <a:pPr marL="171190" indent="-1711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>
                <a:sym typeface="+mn-lt"/>
              </a:rPr>
              <a:t>pár kvapiek oleja</a:t>
            </a:r>
            <a:endParaRPr lang="en-US" altLang="zh-CN" sz="1200" dirty="0">
              <a:sym typeface="+mn-lt"/>
            </a:endParaRPr>
          </a:p>
          <a:p>
            <a:pPr algn="l">
              <a:lnSpc>
                <a:spcPct val="150000"/>
              </a:lnSpc>
            </a:pP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87" y="2786959"/>
            <a:ext cx="24929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2000" b="1" dirty="0">
                <a:solidFill>
                  <a:srgbClr val="4F2E15"/>
                </a:solidFill>
                <a:cs typeface="+mn-ea"/>
                <a:sym typeface="+mn-lt"/>
              </a:rPr>
              <a:t>Marináda:</a:t>
            </a:r>
            <a:endParaRPr lang="zh-CN" altLang="en-US" sz="2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DEE55A7B-D4E1-7381-4447-205DEA5B880E}"/>
              </a:ext>
            </a:extLst>
          </p:cNvPr>
          <p:cNvSpPr txBox="1"/>
          <p:nvPr/>
        </p:nvSpPr>
        <p:spPr>
          <a:xfrm>
            <a:off x="4754412" y="2786959"/>
            <a:ext cx="2492959" cy="31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2000" b="1" dirty="0">
                <a:solidFill>
                  <a:srgbClr val="4F2E15"/>
                </a:solidFill>
                <a:cs typeface="+mn-ea"/>
                <a:sym typeface="+mn-lt"/>
              </a:rPr>
              <a:t>Omáčka</a:t>
            </a:r>
            <a:r>
              <a:rPr lang="en-US" altLang="zh-CN" sz="2000" b="1" dirty="0">
                <a:solidFill>
                  <a:srgbClr val="4F2E15"/>
                </a:solidFill>
                <a:cs typeface="+mn-ea"/>
                <a:sym typeface="+mn-lt"/>
              </a:rPr>
              <a:t>:</a:t>
            </a:r>
            <a:endParaRPr lang="zh-CN" altLang="en-US" sz="2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BA2BD9A6-5EAA-2E11-9784-BA0A8AB5EF67}"/>
              </a:ext>
            </a:extLst>
          </p:cNvPr>
          <p:cNvSpPr txBox="1"/>
          <p:nvPr/>
        </p:nvSpPr>
        <p:spPr>
          <a:xfrm>
            <a:off x="4754413" y="3151404"/>
            <a:ext cx="3227261" cy="2187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190" indent="-1711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/>
              <a:t>jarná cibuľka, cesnak, zázvor</a:t>
            </a:r>
            <a:endParaRPr lang="en-US" altLang="zh-CN" sz="1200" dirty="0"/>
          </a:p>
          <a:p>
            <a:pPr marL="171190" indent="-1711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15g s</a:t>
            </a:r>
            <a:r>
              <a:rPr lang="sk-SK" altLang="zh-CN" sz="1200" dirty="0" err="1"/>
              <a:t>ójovej</a:t>
            </a:r>
            <a:r>
              <a:rPr lang="sk-SK" altLang="zh-CN" sz="1200" dirty="0"/>
              <a:t> omáčky</a:t>
            </a:r>
            <a:endParaRPr lang="en-US" altLang="zh-CN" sz="1200" dirty="0"/>
          </a:p>
          <a:p>
            <a:pPr marL="171190" indent="-1711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5g </a:t>
            </a:r>
            <a:r>
              <a:rPr lang="sk-SK" altLang="zh-CN" sz="1200" dirty="0"/>
              <a:t>vína </a:t>
            </a:r>
            <a:r>
              <a:rPr lang="en-US" altLang="zh-CN" sz="1200" dirty="0"/>
              <a:t>Shaoxing</a:t>
            </a:r>
          </a:p>
          <a:p>
            <a:pPr marL="171190" indent="-1711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10-15g </a:t>
            </a:r>
            <a:r>
              <a:rPr lang="sk-SK" altLang="zh-CN" sz="1200" dirty="0"/>
              <a:t>octu</a:t>
            </a:r>
            <a:endParaRPr lang="en-US" altLang="zh-CN" sz="1200" dirty="0"/>
          </a:p>
          <a:p>
            <a:pPr marL="171190" indent="-1711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5-6g </a:t>
            </a:r>
            <a:r>
              <a:rPr lang="sk-SK" altLang="zh-CN" sz="1200" dirty="0"/>
              <a:t>cukor</a:t>
            </a:r>
            <a:endParaRPr lang="en-US" altLang="zh-CN" sz="1200" dirty="0"/>
          </a:p>
          <a:p>
            <a:pPr marL="171190" indent="-1711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/>
              <a:t>trošku škrobu (zo zelenej fazuľky)</a:t>
            </a:r>
            <a:endParaRPr lang="en-US" altLang="zh-CN" sz="1200" dirty="0"/>
          </a:p>
          <a:p>
            <a:pPr algn="l">
              <a:lnSpc>
                <a:spcPct val="150000"/>
              </a:lnSpc>
            </a:pPr>
            <a:endParaRPr lang="en-US" altLang="zh-CN" sz="1200" dirty="0">
              <a:sym typeface="+mn-lt"/>
            </a:endParaRPr>
          </a:p>
          <a:p>
            <a:pPr algn="l">
              <a:lnSpc>
                <a:spcPct val="150000"/>
              </a:lnSpc>
            </a:pP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0A1A92-104A-3BBD-D65E-7A0C917E9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4" b="11554"/>
          <a:stretch/>
        </p:blipFill>
        <p:spPr bwMode="auto">
          <a:xfrm>
            <a:off x="2551547" y="247886"/>
            <a:ext cx="4826108" cy="230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086CD825-E11F-48C9-921F-E3DA0F951FE6}"/>
              </a:ext>
            </a:extLst>
          </p:cNvPr>
          <p:cNvSpPr/>
          <p:nvPr/>
        </p:nvSpPr>
        <p:spPr>
          <a:xfrm>
            <a:off x="2338414" y="4743313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871" y="204374"/>
            <a:ext cx="6549575" cy="720312"/>
          </a:xfrm>
        </p:spPr>
        <p:txBody>
          <a:bodyPr/>
          <a:lstStyle/>
          <a:p>
            <a:br>
              <a:rPr lang="zh-CN" altLang="en-US" b="1" i="0" dirty="0">
                <a:solidFill>
                  <a:srgbClr val="002060"/>
                </a:solidFill>
                <a:ea typeface="宋体" panose="02010600030101010101" pitchFamily="2" charset="-122"/>
              </a:rPr>
            </a:br>
            <a:r>
              <a:rPr lang="sk-SK" altLang="zh-CN" b="1" i="0" dirty="0">
                <a:solidFill>
                  <a:srgbClr val="002060"/>
                </a:solidFill>
                <a:ea typeface="宋体" panose="02010600030101010101" pitchFamily="2" charset="-122"/>
              </a:rPr>
              <a:t>Farmárske restované bravčové</a:t>
            </a:r>
            <a:endParaRPr lang="zh-CN" altLang="en-US" b="1" i="0" dirty="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5451" y="1284651"/>
            <a:ext cx="2469309" cy="274405"/>
          </a:xfrm>
          <a:prstGeom prst="rect">
            <a:avLst/>
          </a:prstGeom>
        </p:spPr>
        <p:txBody>
          <a:bodyPr vert="horz" lIns="68477" tIns="34239" rIns="68477" bIns="342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002060"/>
                </a:solidFill>
              </a:rPr>
              <a:t>pr</a:t>
            </a:r>
            <a:r>
              <a:rPr lang="sk-SK" sz="2100" dirty="0">
                <a:solidFill>
                  <a:srgbClr val="002060"/>
                </a:solidFill>
              </a:rPr>
              <a:t>ÍPRAVA</a:t>
            </a:r>
            <a:endParaRPr lang="en-US" sz="2100" dirty="0">
              <a:solidFill>
                <a:srgbClr val="002060"/>
              </a:solidFill>
            </a:endParaRPr>
          </a:p>
        </p:txBody>
      </p:sp>
      <p:pic>
        <p:nvPicPr>
          <p:cNvPr id="20" name="图片 19" descr="切好  备料"/>
          <p:cNvPicPr>
            <a:picLocks noChangeAspect="1"/>
          </p:cNvPicPr>
          <p:nvPr/>
        </p:nvPicPr>
        <p:blipFill>
          <a:blip r:embed="rId7"/>
          <a:srcRect l="14667" t="6256" r="8613" b="19763"/>
          <a:stretch>
            <a:fillRect/>
          </a:stretch>
        </p:blipFill>
        <p:spPr>
          <a:xfrm>
            <a:off x="4857166" y="2668314"/>
            <a:ext cx="4588989" cy="2490127"/>
          </a:xfrm>
          <a:prstGeom prst="roundRect">
            <a:avLst/>
          </a:prstGeom>
        </p:spPr>
      </p:pic>
      <p:sp>
        <p:nvSpPr>
          <p:cNvPr id="13" name="Text Placeholder 8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5451" y="1919021"/>
            <a:ext cx="5853176" cy="3071332"/>
          </a:xfrm>
          <a:prstGeom prst="rect">
            <a:avLst/>
          </a:prstGeom>
        </p:spPr>
        <p:txBody>
          <a:bodyPr vert="horz" lIns="68477" tIns="34239" rIns="68477" bIns="34239" numCol="1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386" indent="-342386">
              <a:buClr>
                <a:srgbClr val="506601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sk-SK" sz="2100" dirty="0">
                <a:solidFill>
                  <a:srgbClr val="000000"/>
                </a:solidFill>
                <a:sym typeface="+mn-ea"/>
              </a:rPr>
              <a:t>n</a:t>
            </a:r>
            <a:r>
              <a:rPr lang="en-US" sz="2100" dirty="0" err="1">
                <a:solidFill>
                  <a:srgbClr val="000000"/>
                </a:solidFill>
                <a:sym typeface="+mn-ea"/>
              </a:rPr>
              <a:t>akrájajte</a:t>
            </a:r>
            <a:r>
              <a:rPr lang="en-US" sz="2100" dirty="0">
                <a:solidFill>
                  <a:srgbClr val="000000"/>
                </a:solidFill>
                <a:sym typeface="+mn-ea"/>
              </a:rPr>
              <a:t> </a:t>
            </a:r>
            <a:r>
              <a:rPr lang="en-US" sz="2100" dirty="0" err="1">
                <a:solidFill>
                  <a:srgbClr val="000000"/>
                </a:solidFill>
                <a:sym typeface="+mn-ea"/>
              </a:rPr>
              <a:t>bravčový</a:t>
            </a:r>
            <a:r>
              <a:rPr lang="en-US" sz="2100" dirty="0">
                <a:solidFill>
                  <a:srgbClr val="000000"/>
                </a:solidFill>
                <a:sym typeface="+mn-ea"/>
              </a:rPr>
              <a:t> </a:t>
            </a:r>
            <a:r>
              <a:rPr lang="en-US" sz="2100" dirty="0" err="1">
                <a:solidFill>
                  <a:srgbClr val="000000"/>
                </a:solidFill>
                <a:sym typeface="+mn-ea"/>
              </a:rPr>
              <a:t>bôčik</a:t>
            </a:r>
            <a:r>
              <a:rPr lang="sk-SK" sz="2100" dirty="0">
                <a:solidFill>
                  <a:srgbClr val="000000"/>
                </a:solidFill>
                <a:sym typeface="+mn-ea"/>
              </a:rPr>
              <a:t> na kocky</a:t>
            </a:r>
            <a:endParaRPr lang="en-US" sz="2100" dirty="0">
              <a:solidFill>
                <a:srgbClr val="000000"/>
              </a:solidFill>
            </a:endParaRPr>
          </a:p>
          <a:p>
            <a:pPr marL="342386" indent="-342386">
              <a:buClr>
                <a:srgbClr val="506601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sk-SK" sz="2100" dirty="0">
                <a:solidFill>
                  <a:srgbClr val="000000"/>
                </a:solidFill>
              </a:rPr>
              <a:t>papričky nakrájajte našikmo</a:t>
            </a:r>
            <a:endParaRPr lang="en-US" sz="2100" dirty="0">
              <a:solidFill>
                <a:srgbClr val="000000"/>
              </a:solidFill>
            </a:endParaRPr>
          </a:p>
          <a:p>
            <a:pPr marL="342386" indent="-342386">
              <a:buClr>
                <a:srgbClr val="506601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sk-SK" sz="2100" dirty="0">
                <a:solidFill>
                  <a:srgbClr val="000000"/>
                </a:solidFill>
              </a:rPr>
              <a:t>j</a:t>
            </a:r>
            <a:r>
              <a:rPr lang="en-US" sz="2100" dirty="0" err="1">
                <a:solidFill>
                  <a:srgbClr val="000000"/>
                </a:solidFill>
              </a:rPr>
              <a:t>arnú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cibuľku</a:t>
            </a:r>
            <a:r>
              <a:rPr lang="en-US" sz="2100" dirty="0">
                <a:solidFill>
                  <a:srgbClr val="000000"/>
                </a:solidFill>
              </a:rPr>
              <a:t> n</a:t>
            </a:r>
            <a:r>
              <a:rPr lang="sk-SK" sz="2100" dirty="0" err="1">
                <a:solidFill>
                  <a:srgbClr val="000000"/>
                </a:solidFill>
              </a:rPr>
              <a:t>asekajte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na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plátky</a:t>
            </a:r>
            <a:endParaRPr lang="sk-SK" sz="2100" dirty="0">
              <a:solidFill>
                <a:srgbClr val="000000"/>
              </a:solidFill>
            </a:endParaRPr>
          </a:p>
          <a:p>
            <a:pPr marL="342386" indent="-342386">
              <a:buClr>
                <a:srgbClr val="506601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sk-SK" sz="2100" dirty="0">
                <a:solidFill>
                  <a:srgbClr val="000000"/>
                </a:solidFill>
              </a:rPr>
              <a:t>podobne n</a:t>
            </a:r>
            <a:r>
              <a:rPr lang="en-US" sz="2100" dirty="0" err="1">
                <a:solidFill>
                  <a:srgbClr val="000000"/>
                </a:solidFill>
              </a:rPr>
              <a:t>akrájajte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zázvor</a:t>
            </a:r>
            <a:r>
              <a:rPr lang="en-US" sz="2100" dirty="0">
                <a:solidFill>
                  <a:srgbClr val="000000"/>
                </a:solidFill>
              </a:rPr>
              <a:t> a </a:t>
            </a:r>
            <a:r>
              <a:rPr lang="en-US" sz="2100" dirty="0" err="1">
                <a:solidFill>
                  <a:srgbClr val="000000"/>
                </a:solidFill>
              </a:rPr>
              <a:t>cesnak</a:t>
            </a:r>
            <a:endParaRPr lang="en-US" sz="2100" dirty="0">
              <a:solidFill>
                <a:srgbClr val="000000"/>
              </a:solidFill>
            </a:endParaRPr>
          </a:p>
          <a:p>
            <a:pPr marL="342386" indent="-342386">
              <a:buClr>
                <a:srgbClr val="506601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342386" indent="-342386">
              <a:buClr>
                <a:srgbClr val="506601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buClr>
                <a:srgbClr val="506601">
                  <a:lumMod val="50000"/>
                </a:srgbClr>
              </a:buClr>
            </a:pPr>
            <a:endParaRPr lang="en-US" sz="2100" dirty="0">
              <a:solidFill>
                <a:srgbClr val="000000"/>
              </a:solidFill>
            </a:endParaRPr>
          </a:p>
        </p:txBody>
      </p:sp>
      <p:pic>
        <p:nvPicPr>
          <p:cNvPr id="22" name="图片 1"/>
          <p:cNvPicPr/>
          <p:nvPr>
            <p:custDataLst>
              <p:tags r:id="rId3"/>
            </p:custDataLst>
          </p:nvPr>
        </p:nvPicPr>
        <p:blipFill>
          <a:blip r:embed="rId8"/>
          <a:srcRect r="46813"/>
          <a:stretch>
            <a:fillRect/>
          </a:stretch>
        </p:blipFill>
        <p:spPr>
          <a:xfrm>
            <a:off x="6914445" y="536901"/>
            <a:ext cx="2295924" cy="2263362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3D798C0D-30C3-4D09-8607-2E316552FFC5}"/>
              </a:ext>
            </a:extLst>
          </p:cNvPr>
          <p:cNvSpPr/>
          <p:nvPr/>
        </p:nvSpPr>
        <p:spPr>
          <a:xfrm>
            <a:off x="2243072" y="4836464"/>
            <a:ext cx="449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179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283" y="233447"/>
            <a:ext cx="3909739" cy="548809"/>
          </a:xfrm>
        </p:spPr>
        <p:txBody>
          <a:bodyPr/>
          <a:lstStyle/>
          <a:p>
            <a:r>
              <a:rPr lang="sk-SK" b="1" i="0" dirty="0"/>
              <a:t>Kroky</a:t>
            </a:r>
            <a:r>
              <a:rPr lang="en-US" b="1" i="0" dirty="0"/>
              <a:t>: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0"/>
          </p:nvPr>
        </p:nvSpPr>
        <p:spPr>
          <a:xfrm>
            <a:off x="342959" y="754614"/>
            <a:ext cx="3909739" cy="301845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45 min</a:t>
            </a:r>
            <a:r>
              <a:rPr lang="sk-SK" sz="1800" dirty="0" err="1">
                <a:solidFill>
                  <a:srgbClr val="FF0000"/>
                </a:solidFill>
              </a:rPr>
              <a:t>út</a:t>
            </a:r>
            <a:r>
              <a:rPr lang="en-US" sz="1800" dirty="0">
                <a:solidFill>
                  <a:srgbClr val="FF0000"/>
                </a:solidFill>
              </a:rPr>
              <a:t> • </a:t>
            </a:r>
            <a:r>
              <a:rPr lang="sk-SK" sz="1800" dirty="0">
                <a:solidFill>
                  <a:srgbClr val="FF0000"/>
                </a:solidFill>
              </a:rPr>
              <a:t>2 porcie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Placeholder 9" descr="D:/学习相关2019-2022/2021年报名 志愿者资料/农家小炒肉/农家小炒 成菜.jpg农家小炒 成菜"/>
          <p:cNvPicPr>
            <a:picLocks noGrp="1" noChangeAspect="1"/>
          </p:cNvPicPr>
          <p:nvPr>
            <p:ph type="pic" sz="quarter" idx="38"/>
          </p:nvPr>
        </p:nvPicPr>
        <p:blipFill>
          <a:blip r:embed="rId3"/>
          <a:srcRect t="35849" b="35849"/>
          <a:stretch>
            <a:fillRect/>
          </a:stretch>
        </p:blipFill>
        <p:spPr>
          <a:xfrm>
            <a:off x="210540" y="1097619"/>
            <a:ext cx="3909739" cy="857713"/>
          </a:xfrm>
        </p:spPr>
      </p:pic>
      <p:sp>
        <p:nvSpPr>
          <p:cNvPr id="56" name="Text Placeholder 55"/>
          <p:cNvSpPr>
            <a:spLocks noGrp="1"/>
          </p:cNvSpPr>
          <p:nvPr>
            <p:ph type="body" sz="quarter" idx="40"/>
          </p:nvPr>
        </p:nvSpPr>
        <p:spPr>
          <a:xfrm>
            <a:off x="270717" y="2169512"/>
            <a:ext cx="459968" cy="411607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1"/>
          </p:nvPr>
        </p:nvSpPr>
        <p:spPr>
          <a:xfrm>
            <a:off x="833582" y="2270508"/>
            <a:ext cx="4117420" cy="960416"/>
          </a:xfrm>
        </p:spPr>
        <p:txBody>
          <a:bodyPr/>
          <a:lstStyle/>
          <a:p>
            <a:r>
              <a:rPr lang="sk-SK" altLang="zh-CN" sz="1800" dirty="0">
                <a:sym typeface="+mn-ea"/>
              </a:rPr>
              <a:t>Chudé mäso vložte do misky, zalejte tmavou sójovou omáčkou, ustricovou omáčkou a vínom na varenie, potom dobre premiešajte.  Marinujte </a:t>
            </a:r>
            <a:br>
              <a:rPr lang="sk-SK" altLang="zh-CN" sz="1800" dirty="0">
                <a:sym typeface="+mn-ea"/>
              </a:rPr>
            </a:br>
            <a:r>
              <a:rPr lang="zh-CN" altLang="en-US" sz="1800" b="1" dirty="0">
                <a:solidFill>
                  <a:srgbClr val="FF0000"/>
                </a:solidFill>
                <a:sym typeface="+mn-ea"/>
              </a:rPr>
              <a:t>10 min</a:t>
            </a:r>
            <a:r>
              <a:rPr lang="sk-SK" altLang="zh-CN" sz="1800" b="1" dirty="0" err="1">
                <a:solidFill>
                  <a:srgbClr val="FF0000"/>
                </a:solidFill>
                <a:sym typeface="+mn-ea"/>
              </a:rPr>
              <a:t>út</a:t>
            </a:r>
            <a:r>
              <a:rPr lang="zh-CN" altLang="en-US" sz="1800" b="1" dirty="0">
                <a:solidFill>
                  <a:srgbClr val="FF0000"/>
                </a:solidFill>
                <a:sym typeface="+mn-ea"/>
              </a:rPr>
              <a:t>.</a:t>
            </a:r>
          </a:p>
        </p:txBody>
      </p:sp>
      <p:pic>
        <p:nvPicPr>
          <p:cNvPr id="25" name="Picture Placeholder 24" descr="D:/学习相关2019-2022/2021年报名 志愿者资料/农家小炒肉/腌制猪肉.jpg腌制猪肉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l="11811" r="11811"/>
          <a:stretch>
            <a:fillRect/>
          </a:stretch>
        </p:blipFill>
        <p:spPr>
          <a:xfrm>
            <a:off x="5242041" y="376366"/>
            <a:ext cx="2992322" cy="2204765"/>
          </a:xfrm>
          <a:prstGeom prst="roundRect">
            <a:avLst/>
          </a:prstGeom>
        </p:spPr>
      </p:pic>
      <p:sp>
        <p:nvSpPr>
          <p:cNvPr id="54" name="Text Placeholder 53"/>
          <p:cNvSpPr>
            <a:spLocks noGrp="1"/>
          </p:cNvSpPr>
          <p:nvPr>
            <p:ph type="body" sz="quarter" idx="34"/>
          </p:nvPr>
        </p:nvSpPr>
        <p:spPr>
          <a:xfrm>
            <a:off x="222702" y="3590872"/>
            <a:ext cx="459968" cy="41160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3"/>
          </p:nvPr>
        </p:nvSpPr>
        <p:spPr>
          <a:xfrm>
            <a:off x="658263" y="3693982"/>
            <a:ext cx="4329092" cy="1163362"/>
          </a:xfrm>
        </p:spPr>
        <p:txBody>
          <a:bodyPr/>
          <a:lstStyle/>
          <a:p>
            <a:r>
              <a:rPr lang="sk-SK" altLang="zh-CN" sz="1800" dirty="0">
                <a:sym typeface="+mn-ea"/>
              </a:rPr>
              <a:t>Zohrejte panvicu bez pridania oleja, potom priamo pridajte bravčový bôčik a za stáleho miešania opečte, kým nepustí masť</a:t>
            </a:r>
          </a:p>
        </p:txBody>
      </p:sp>
      <p:pic>
        <p:nvPicPr>
          <p:cNvPr id="29" name="Picture Placeholder 28" descr="D:/学习相关2019-2022/2021年报名 志愿者资料/农家小炒肉/PPT 3炒五花肉 .jpgPPT 3炒五花肉 "/>
          <p:cNvPicPr>
            <a:picLocks noGrp="1" noChangeAspect="1"/>
          </p:cNvPicPr>
          <p:nvPr>
            <p:ph type="pic" sz="quarter" idx="29"/>
          </p:nvPr>
        </p:nvPicPr>
        <p:blipFill>
          <a:blip r:embed="rId5"/>
          <a:srcRect l="13365" r="13365"/>
          <a:stretch>
            <a:fillRect/>
          </a:stretch>
        </p:blipFill>
        <p:spPr>
          <a:xfrm>
            <a:off x="5242042" y="2908880"/>
            <a:ext cx="2410720" cy="1776485"/>
          </a:xfrm>
          <a:prstGeom prst="round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6D8CCB57-63B9-4C75-ACDC-8068E48E7AB7}"/>
              </a:ext>
            </a:extLst>
          </p:cNvPr>
          <p:cNvSpPr/>
          <p:nvPr/>
        </p:nvSpPr>
        <p:spPr>
          <a:xfrm>
            <a:off x="2327756" y="4757752"/>
            <a:ext cx="449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6111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810owerPoint Presentation-2"/>
  <p:tag name="ISPRING_RESOURCE_PATHS_HASH_PRESENTER" val="cbf19018b11488c695171ad8859c3984d1c33f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cipe Book">
  <a:themeElements>
    <a:clrScheme name="Recipe Book">
      <a:dk1>
        <a:srgbClr val="000000"/>
      </a:dk1>
      <a:lt1>
        <a:srgbClr val="FFFFFF"/>
      </a:lt1>
      <a:dk2>
        <a:srgbClr val="533103"/>
      </a:dk2>
      <a:lt2>
        <a:srgbClr val="EFEDEB"/>
      </a:lt2>
      <a:accent1>
        <a:srgbClr val="803386"/>
      </a:accent1>
      <a:accent2>
        <a:srgbClr val="506601"/>
      </a:accent2>
      <a:accent3>
        <a:srgbClr val="CCD737"/>
      </a:accent3>
      <a:accent4>
        <a:srgbClr val="FEB02E"/>
      </a:accent4>
      <a:accent5>
        <a:srgbClr val="D9386C"/>
      </a:accent5>
      <a:accent6>
        <a:srgbClr val="BA5506"/>
      </a:accent6>
      <a:hlink>
        <a:srgbClr val="467886"/>
      </a:hlink>
      <a:folHlink>
        <a:srgbClr val="96607D"/>
      </a:folHlink>
    </a:clrScheme>
    <a:fontScheme name="Custom 30">
      <a:majorFont>
        <a:latin typeface="Avenir Next LT Pro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Recipe Book">
  <a:themeElements>
    <a:clrScheme name="Recipe Book">
      <a:dk1>
        <a:srgbClr val="000000"/>
      </a:dk1>
      <a:lt1>
        <a:srgbClr val="FFFFFF"/>
      </a:lt1>
      <a:dk2>
        <a:srgbClr val="533103"/>
      </a:dk2>
      <a:lt2>
        <a:srgbClr val="EFEDEB"/>
      </a:lt2>
      <a:accent1>
        <a:srgbClr val="803386"/>
      </a:accent1>
      <a:accent2>
        <a:srgbClr val="506601"/>
      </a:accent2>
      <a:accent3>
        <a:srgbClr val="CCD737"/>
      </a:accent3>
      <a:accent4>
        <a:srgbClr val="FEB02E"/>
      </a:accent4>
      <a:accent5>
        <a:srgbClr val="D9386C"/>
      </a:accent5>
      <a:accent6>
        <a:srgbClr val="BA5506"/>
      </a:accent6>
      <a:hlink>
        <a:srgbClr val="467886"/>
      </a:hlink>
      <a:folHlink>
        <a:srgbClr val="96607D"/>
      </a:folHlink>
    </a:clrScheme>
    <a:fontScheme name="Custom 30">
      <a:majorFont>
        <a:latin typeface="Avenir Next LT Pro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Recipe Book">
  <a:themeElements>
    <a:clrScheme name="Recipe Book">
      <a:dk1>
        <a:srgbClr val="000000"/>
      </a:dk1>
      <a:lt1>
        <a:srgbClr val="FFFFFF"/>
      </a:lt1>
      <a:dk2>
        <a:srgbClr val="533103"/>
      </a:dk2>
      <a:lt2>
        <a:srgbClr val="EFEDEB"/>
      </a:lt2>
      <a:accent1>
        <a:srgbClr val="803386"/>
      </a:accent1>
      <a:accent2>
        <a:srgbClr val="506601"/>
      </a:accent2>
      <a:accent3>
        <a:srgbClr val="CCD737"/>
      </a:accent3>
      <a:accent4>
        <a:srgbClr val="FEB02E"/>
      </a:accent4>
      <a:accent5>
        <a:srgbClr val="D9386C"/>
      </a:accent5>
      <a:accent6>
        <a:srgbClr val="BA5506"/>
      </a:accent6>
      <a:hlink>
        <a:srgbClr val="467886"/>
      </a:hlink>
      <a:folHlink>
        <a:srgbClr val="96607D"/>
      </a:folHlink>
    </a:clrScheme>
    <a:fontScheme name="Custom 30">
      <a:majorFont>
        <a:latin typeface="Avenir Next LT Pro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Recipe Book">
  <a:themeElements>
    <a:clrScheme name="Recipe Book">
      <a:dk1>
        <a:srgbClr val="000000"/>
      </a:dk1>
      <a:lt1>
        <a:srgbClr val="FFFFFF"/>
      </a:lt1>
      <a:dk2>
        <a:srgbClr val="533103"/>
      </a:dk2>
      <a:lt2>
        <a:srgbClr val="EFEDEB"/>
      </a:lt2>
      <a:accent1>
        <a:srgbClr val="803386"/>
      </a:accent1>
      <a:accent2>
        <a:srgbClr val="506601"/>
      </a:accent2>
      <a:accent3>
        <a:srgbClr val="CCD737"/>
      </a:accent3>
      <a:accent4>
        <a:srgbClr val="FEB02E"/>
      </a:accent4>
      <a:accent5>
        <a:srgbClr val="D9386C"/>
      </a:accent5>
      <a:accent6>
        <a:srgbClr val="BA5506"/>
      </a:accent6>
      <a:hlink>
        <a:srgbClr val="467886"/>
      </a:hlink>
      <a:folHlink>
        <a:srgbClr val="96607D"/>
      </a:folHlink>
    </a:clrScheme>
    <a:fontScheme name="Custom 30">
      <a:majorFont>
        <a:latin typeface="Avenir Next LT Pro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Recipe Book">
  <a:themeElements>
    <a:clrScheme name="Recipe Book">
      <a:dk1>
        <a:srgbClr val="000000"/>
      </a:dk1>
      <a:lt1>
        <a:srgbClr val="FFFFFF"/>
      </a:lt1>
      <a:dk2>
        <a:srgbClr val="533103"/>
      </a:dk2>
      <a:lt2>
        <a:srgbClr val="EFEDEB"/>
      </a:lt2>
      <a:accent1>
        <a:srgbClr val="803386"/>
      </a:accent1>
      <a:accent2>
        <a:srgbClr val="506601"/>
      </a:accent2>
      <a:accent3>
        <a:srgbClr val="CCD737"/>
      </a:accent3>
      <a:accent4>
        <a:srgbClr val="FEB02E"/>
      </a:accent4>
      <a:accent5>
        <a:srgbClr val="D9386C"/>
      </a:accent5>
      <a:accent6>
        <a:srgbClr val="BA5506"/>
      </a:accent6>
      <a:hlink>
        <a:srgbClr val="467886"/>
      </a:hlink>
      <a:folHlink>
        <a:srgbClr val="96607D"/>
      </a:folHlink>
    </a:clrScheme>
    <a:fontScheme name="Custom 30">
      <a:majorFont>
        <a:latin typeface="Avenir Next LT Pro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5497</TotalTime>
  <Words>3044</Words>
  <Application>Microsoft Office PowerPoint</Application>
  <PresentationFormat>Vlastná</PresentationFormat>
  <Paragraphs>197</Paragraphs>
  <Slides>20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13</vt:i4>
      </vt:variant>
      <vt:variant>
        <vt:lpstr>Motív</vt:lpstr>
      </vt:variant>
      <vt:variant>
        <vt:i4>8</vt:i4>
      </vt:variant>
      <vt:variant>
        <vt:lpstr>Nadpisy snímok</vt:lpstr>
      </vt:variant>
      <vt:variant>
        <vt:i4>20</vt:i4>
      </vt:variant>
    </vt:vector>
  </HeadingPairs>
  <TitlesOfParts>
    <vt:vector size="41" baseType="lpstr">
      <vt:lpstr>等线</vt:lpstr>
      <vt:lpstr>微软雅黑</vt:lpstr>
      <vt:lpstr>宋体</vt:lpstr>
      <vt:lpstr>Arial</vt:lpstr>
      <vt:lpstr>Avenir Next LT Pro</vt:lpstr>
      <vt:lpstr>Calibri</vt:lpstr>
      <vt:lpstr>FontAwesome</vt:lpstr>
      <vt:lpstr>Franklin Gothic Book</vt:lpstr>
      <vt:lpstr>Franklin Gothic Medium</vt:lpstr>
      <vt:lpstr>Lato Black</vt:lpstr>
      <vt:lpstr>华文隶书</vt:lpstr>
      <vt:lpstr>Times New Roman</vt:lpstr>
      <vt:lpstr>印品黑体</vt:lpstr>
      <vt:lpstr>第一PPT，www.1ppt.com</vt:lpstr>
      <vt:lpstr>第一PPT，www.1ppt.com </vt:lpstr>
      <vt:lpstr>自定义设计方案</vt:lpstr>
      <vt:lpstr>Recipe Book</vt:lpstr>
      <vt:lpstr>1_Recipe Book</vt:lpstr>
      <vt:lpstr>2_Recipe Book</vt:lpstr>
      <vt:lpstr>3_Recipe Book</vt:lpstr>
      <vt:lpstr>4_Recipe Book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Farmárske restované bravčové</vt:lpstr>
      <vt:lpstr>Kroky: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Kura Dong'an 东安子鸡</vt:lpstr>
      <vt:lpstr>Postup: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>第一PPT</dc:creator>
  <cp:keywords>www.1ppt.com</cp:keywords>
  <dc:description>www.1ppt.com</dc:description>
  <cp:lastModifiedBy>Sabina Veselkova</cp:lastModifiedBy>
  <cp:revision>156</cp:revision>
  <dcterms:created xsi:type="dcterms:W3CDTF">2013-06-01T10:48:00Z</dcterms:created>
  <dcterms:modified xsi:type="dcterms:W3CDTF">2024-06-11T07:07:51Z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5BE7EFC503EB4D63B3B911EE004D0438_12</vt:lpwstr>
  </property>
  <property fmtid="{D5CDD505-2E9C-101B-9397-08002B2CF9AE}" pid="3" name="KSOProductBuildVer">
    <vt:lpwstr>2052-12.1.0.15712</vt:lpwstr>
  </property>
</Properties>
</file>